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003F"/>
    <a:srgbClr val="494949"/>
    <a:srgbClr val="F2F2F2"/>
    <a:srgbClr val="FFEBF2"/>
    <a:srgbClr val="FFFBFC"/>
    <a:srgbClr val="FFDDE8"/>
    <a:srgbClr val="DC0461"/>
    <a:srgbClr val="000E8C"/>
    <a:srgbClr val="34577E"/>
    <a:srgbClr val="2C74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28" autoAdjust="0"/>
  </p:normalViewPr>
  <p:slideViewPr>
    <p:cSldViewPr>
      <p:cViewPr varScale="1">
        <p:scale>
          <a:sx n="78" d="100"/>
          <a:sy n="78" d="100"/>
        </p:scale>
        <p:origin x="3132" y="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081" cy="511568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4020564" y="0"/>
            <a:ext cx="3077080" cy="511568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r">
              <a:defRPr sz="1200"/>
            </a:lvl1pPr>
          </a:lstStyle>
          <a:p>
            <a:fld id="{739CD607-C840-457B-A8AD-BA3AB3CDE503}" type="datetimeFigureOut">
              <a:rPr lang="ca-ES" smtClean="0"/>
              <a:t>05/09/2019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721411"/>
            <a:ext cx="3077081" cy="511568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0564" y="9721411"/>
            <a:ext cx="3077080" cy="511568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r">
              <a:defRPr sz="1200"/>
            </a:lvl1pPr>
          </a:lstStyle>
          <a:p>
            <a:fld id="{DEF8695E-738F-4557-820D-3C95CAEA00E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48787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4" cy="511730"/>
          </a:xfrm>
          <a:prstGeom prst="rect">
            <a:avLst/>
          </a:prstGeom>
        </p:spPr>
        <p:txBody>
          <a:bodyPr vert="horz" lIns="94755" tIns="47377" rIns="94755" bIns="47377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4" cy="511730"/>
          </a:xfrm>
          <a:prstGeom prst="rect">
            <a:avLst/>
          </a:prstGeom>
        </p:spPr>
        <p:txBody>
          <a:bodyPr vert="horz" lIns="94755" tIns="47377" rIns="94755" bIns="47377" rtlCol="0"/>
          <a:lstStyle>
            <a:lvl1pPr algn="r">
              <a:defRPr sz="1200"/>
            </a:lvl1pPr>
          </a:lstStyle>
          <a:p>
            <a:fld id="{C76D3AC6-CEB4-470C-8A46-D6251D0B17D5}" type="datetimeFigureOut">
              <a:rPr lang="es-ES" smtClean="0"/>
              <a:t>05/09/2019</a:t>
            </a:fld>
            <a:endParaRPr lang="es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68350"/>
            <a:ext cx="26574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5" tIns="47377" rIns="94755" bIns="47377" rtlCol="0" anchor="ctr"/>
          <a:lstStyle/>
          <a:p>
            <a:endParaRPr lang="es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5" tIns="47377" rIns="94755" bIns="47377" rtlCol="0">
            <a:normAutofit/>
          </a:bodyPr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1730"/>
          </a:xfrm>
          <a:prstGeom prst="rect">
            <a:avLst/>
          </a:prstGeom>
        </p:spPr>
        <p:txBody>
          <a:bodyPr vert="horz" lIns="94755" tIns="47377" rIns="94755" bIns="47377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4" cy="511730"/>
          </a:xfrm>
          <a:prstGeom prst="rect">
            <a:avLst/>
          </a:prstGeom>
        </p:spPr>
        <p:txBody>
          <a:bodyPr vert="horz" lIns="94755" tIns="47377" rIns="94755" bIns="47377" rtlCol="0" anchor="b"/>
          <a:lstStyle>
            <a:lvl1pPr algn="r">
              <a:defRPr sz="1200"/>
            </a:lvl1pPr>
          </a:lstStyle>
          <a:p>
            <a:fld id="{D94B746D-4D78-4C6B-BCA8-62F3C6FF72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5352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B746D-4D78-4C6B-BCA8-62F3C6FF72B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1908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9489504"/>
            <a:ext cx="6858000" cy="432048"/>
          </a:xfrm>
          <a:prstGeom prst="rect">
            <a:avLst/>
          </a:prstGeom>
          <a:solidFill>
            <a:srgbClr val="BE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858000" cy="1368000"/>
          </a:xfrm>
          <a:prstGeom prst="rect">
            <a:avLst/>
          </a:prstGeom>
          <a:solidFill>
            <a:srgbClr val="BE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ol 1"/>
          <p:cNvSpPr>
            <a:spLocks noGrp="1"/>
          </p:cNvSpPr>
          <p:nvPr>
            <p:ph type="ctrTitle" hasCustomPrompt="1"/>
          </p:nvPr>
        </p:nvSpPr>
        <p:spPr>
          <a:xfrm>
            <a:off x="116632" y="200472"/>
            <a:ext cx="5472608" cy="57957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_tradnl" sz="2200" b="1" baseline="30000" smtClean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r>
              <a:rPr lang="ca-ES" dirty="0" smtClean="0"/>
              <a:t>Títol </a:t>
            </a:r>
            <a:r>
              <a:rPr lang="ca-ES" dirty="0" err="1" smtClean="0"/>
              <a:t>Roboto</a:t>
            </a:r>
            <a:r>
              <a:rPr lang="ca-ES" dirty="0" smtClean="0"/>
              <a:t> </a:t>
            </a:r>
            <a:r>
              <a:rPr lang="ca-ES" dirty="0" err="1" smtClean="0"/>
              <a:t>Condensed</a:t>
            </a:r>
            <a:r>
              <a:rPr lang="ca-ES" dirty="0" smtClean="0"/>
              <a:t> </a:t>
            </a:r>
            <a:r>
              <a:rPr lang="ca-ES" dirty="0" err="1" smtClean="0"/>
              <a:t>Bold</a:t>
            </a:r>
            <a:r>
              <a:rPr lang="ca-ES" dirty="0" smtClean="0"/>
              <a:t>, cos entre 20 i 24, alineat a l’esquerra, color blanc, </a:t>
            </a:r>
            <a:r>
              <a:rPr lang="ca-ES" dirty="0" err="1" smtClean="0"/>
              <a:t>lorem</a:t>
            </a:r>
            <a:r>
              <a:rPr lang="ca-ES" dirty="0" smtClean="0"/>
              <a:t> </a:t>
            </a:r>
            <a:r>
              <a:rPr lang="ca-ES" dirty="0" err="1" smtClean="0"/>
              <a:t>ipsum</a:t>
            </a:r>
            <a:r>
              <a:rPr lang="ca-ES" dirty="0" smtClean="0"/>
              <a:t> dolor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 hasCustomPrompt="1"/>
          </p:nvPr>
        </p:nvSpPr>
        <p:spPr>
          <a:xfrm>
            <a:off x="116632" y="848544"/>
            <a:ext cx="5472608" cy="36004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lang="es-ES_tradnl" sz="1200" baseline="30000" smtClean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dirty="0" smtClean="0"/>
              <a:t>Subtítol </a:t>
            </a:r>
            <a:r>
              <a:rPr lang="ca-ES" dirty="0" err="1" smtClean="0"/>
              <a:t>Roboto</a:t>
            </a:r>
            <a:r>
              <a:rPr lang="ca-ES" dirty="0" smtClean="0"/>
              <a:t> </a:t>
            </a:r>
            <a:r>
              <a:rPr lang="ca-ES" dirty="0" err="1" smtClean="0"/>
              <a:t>Condensed</a:t>
            </a:r>
            <a:r>
              <a:rPr lang="ca-ES" dirty="0" smtClean="0"/>
              <a:t> Regular, cos entre 12 i 14, alineat a l’esquerra, color blanc </a:t>
            </a:r>
          </a:p>
        </p:txBody>
      </p:sp>
      <p:sp>
        <p:nvSpPr>
          <p:cNvPr id="7" name="Subtítol 2"/>
          <p:cNvSpPr txBox="1">
            <a:spLocks/>
          </p:cNvSpPr>
          <p:nvPr userDrawn="1"/>
        </p:nvSpPr>
        <p:spPr>
          <a:xfrm>
            <a:off x="5805264" y="200472"/>
            <a:ext cx="1440160" cy="707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Arial" pitchFamily="34" charset="0"/>
              </a:rPr>
              <a:t>#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Arial" pitchFamily="34" charset="0"/>
              </a:rPr>
              <a:t>Febrer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a-E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Arial" pitchFamily="34" charset="0"/>
              </a:rPr>
              <a:t>2017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5733256" y="272480"/>
            <a:ext cx="36000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Imatge 16" descr="idb_blan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44797" y="9561512"/>
            <a:ext cx="1080547" cy="288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556792" y="396699"/>
            <a:ext cx="4958308" cy="595861"/>
          </a:xfrm>
          <a:prstGeom prst="rect">
            <a:avLst/>
          </a:prstGeo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A9A7B4A7-210E-4C9D-B51F-D73C59351F48}" type="datetimeFigureOut">
              <a:rPr lang="es-ES" smtClean="0"/>
              <a:pPr/>
              <a:t>05/09/2019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260648" y="9466158"/>
            <a:ext cx="576064" cy="439842"/>
          </a:xfrm>
          <a:prstGeom prst="rect">
            <a:avLst/>
          </a:prstGeom>
        </p:spPr>
        <p:txBody>
          <a:bodyPr/>
          <a:lstStyle/>
          <a:p>
            <a:fld id="{81BC6706-C26B-4314-9CCC-B492A739EB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A9A7B4A7-210E-4C9D-B51F-D73C59351F48}" type="datetimeFigureOut">
              <a:rPr lang="es-ES" smtClean="0"/>
              <a:pPr/>
              <a:t>05/09/2019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260648" y="9466158"/>
            <a:ext cx="576064" cy="439842"/>
          </a:xfrm>
          <a:prstGeom prst="rect">
            <a:avLst/>
          </a:prstGeom>
        </p:spPr>
        <p:txBody>
          <a:bodyPr/>
          <a:lstStyle/>
          <a:p>
            <a:fld id="{81BC6706-C26B-4314-9CCC-B492A739EB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556792" y="396699"/>
            <a:ext cx="4958308" cy="595861"/>
          </a:xfrm>
          <a:prstGeom prst="rect">
            <a:avLst/>
          </a:prstGeo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lvl1pPr>
            <a:lvl2pPr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lvl2pPr>
            <a:lvl3pPr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lvl5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 dirty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A9A7B4A7-210E-4C9D-B51F-D73C59351F48}" type="datetimeFigureOut">
              <a:rPr lang="es-ES" smtClean="0"/>
              <a:pPr/>
              <a:t>05/09/2019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260648" y="9466158"/>
            <a:ext cx="576064" cy="439842"/>
          </a:xfrm>
          <a:prstGeom prst="rect">
            <a:avLst/>
          </a:prstGeom>
        </p:spPr>
        <p:txBody>
          <a:bodyPr/>
          <a:lstStyle/>
          <a:p>
            <a:fld id="{81BC6706-C26B-4314-9CCC-B492A739EB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A9A7B4A7-210E-4C9D-B51F-D73C59351F48}" type="datetimeFigureOut">
              <a:rPr lang="es-ES" smtClean="0"/>
              <a:pPr/>
              <a:t>05/09/2019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260648" y="9466158"/>
            <a:ext cx="576064" cy="439842"/>
          </a:xfrm>
          <a:prstGeom prst="rect">
            <a:avLst/>
          </a:prstGeom>
        </p:spPr>
        <p:txBody>
          <a:bodyPr/>
          <a:lstStyle/>
          <a:p>
            <a:fld id="{81BC6706-C26B-4314-9CCC-B492A739EB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556792" y="396699"/>
            <a:ext cx="4958308" cy="595861"/>
          </a:xfrm>
          <a:prstGeom prst="rect">
            <a:avLst/>
          </a:prstGeo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A9A7B4A7-210E-4C9D-B51F-D73C59351F48}" type="datetimeFigureOut">
              <a:rPr lang="es-ES" smtClean="0"/>
              <a:pPr/>
              <a:t>05/09/2019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260648" y="9466158"/>
            <a:ext cx="576064" cy="439842"/>
          </a:xfrm>
          <a:prstGeom prst="rect">
            <a:avLst/>
          </a:prstGeom>
        </p:spPr>
        <p:txBody>
          <a:bodyPr/>
          <a:lstStyle/>
          <a:p>
            <a:fld id="{81BC6706-C26B-4314-9CCC-B492A739EB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A9A7B4A7-210E-4C9D-B51F-D73C59351F48}" type="datetimeFigureOut">
              <a:rPr lang="es-ES" smtClean="0"/>
              <a:pPr/>
              <a:t>05/09/2019</a:t>
            </a:fld>
            <a:endParaRPr lang="es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260648" y="9466158"/>
            <a:ext cx="576064" cy="439842"/>
          </a:xfrm>
          <a:prstGeom prst="rect">
            <a:avLst/>
          </a:prstGeom>
        </p:spPr>
        <p:txBody>
          <a:bodyPr/>
          <a:lstStyle/>
          <a:p>
            <a:fld id="{81BC6706-C26B-4314-9CCC-B492A739EB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556792" y="396699"/>
            <a:ext cx="4958308" cy="595861"/>
          </a:xfrm>
          <a:prstGeom prst="rect">
            <a:avLst/>
          </a:prstGeo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A9A7B4A7-210E-4C9D-B51F-D73C59351F48}" type="datetimeFigureOut">
              <a:rPr lang="es-ES" smtClean="0"/>
              <a:pPr/>
              <a:t>05/09/2019</a:t>
            </a:fld>
            <a:endParaRPr lang="es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260648" y="9466158"/>
            <a:ext cx="576064" cy="439842"/>
          </a:xfrm>
          <a:prstGeom prst="rect">
            <a:avLst/>
          </a:prstGeom>
        </p:spPr>
        <p:txBody>
          <a:bodyPr/>
          <a:lstStyle/>
          <a:p>
            <a:fld id="{81BC6706-C26B-4314-9CCC-B492A739EB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A9A7B4A7-210E-4C9D-B51F-D73C59351F48}" type="datetimeFigureOut">
              <a:rPr lang="es-ES" smtClean="0"/>
              <a:pPr/>
              <a:t>05/09/2019</a:t>
            </a:fld>
            <a:endParaRPr lang="es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260648" y="9466158"/>
            <a:ext cx="576064" cy="439842"/>
          </a:xfrm>
          <a:prstGeom prst="rect">
            <a:avLst/>
          </a:prstGeom>
        </p:spPr>
        <p:txBody>
          <a:bodyPr/>
          <a:lstStyle/>
          <a:p>
            <a:fld id="{81BC6706-C26B-4314-9CCC-B492A739EB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A9A7B4A7-210E-4C9D-B51F-D73C59351F48}" type="datetimeFigureOut">
              <a:rPr lang="es-ES" smtClean="0"/>
              <a:pPr/>
              <a:t>05/09/2019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260648" y="9466158"/>
            <a:ext cx="576064" cy="439842"/>
          </a:xfrm>
          <a:prstGeom prst="rect">
            <a:avLst/>
          </a:prstGeom>
        </p:spPr>
        <p:txBody>
          <a:bodyPr/>
          <a:lstStyle/>
          <a:p>
            <a:fld id="{81BC6706-C26B-4314-9CCC-B492A739EB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a-ES" smtClean="0"/>
              <a:t>Feu clic a la icona per afegir una imatge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A9A7B4A7-210E-4C9D-B51F-D73C59351F48}" type="datetimeFigureOut">
              <a:rPr lang="es-ES" smtClean="0"/>
              <a:pPr/>
              <a:t>05/09/2019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260648" y="9466158"/>
            <a:ext cx="576064" cy="439842"/>
          </a:xfrm>
          <a:prstGeom prst="rect">
            <a:avLst/>
          </a:prstGeom>
        </p:spPr>
        <p:txBody>
          <a:bodyPr/>
          <a:lstStyle/>
          <a:p>
            <a:fld id="{81BC6706-C26B-4314-9CCC-B492A739EB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342900" y="272480"/>
            <a:ext cx="6172200" cy="8856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dirty="0" smtClean="0"/>
              <a:t>Feu clic aquí per editar els estils de text</a:t>
            </a:r>
          </a:p>
          <a:p>
            <a:pPr lvl="1"/>
            <a:r>
              <a:rPr lang="ca-ES" dirty="0" smtClean="0"/>
              <a:t>Segon nivell</a:t>
            </a:r>
          </a:p>
          <a:p>
            <a:pPr lvl="2"/>
            <a:r>
              <a:rPr lang="ca-ES" dirty="0" smtClean="0"/>
              <a:t>Tercer nivell</a:t>
            </a:r>
          </a:p>
          <a:p>
            <a:pPr lvl="3"/>
            <a:r>
              <a:rPr lang="ca-ES" dirty="0" smtClean="0"/>
              <a:t>Quart nivell</a:t>
            </a:r>
          </a:p>
          <a:p>
            <a:pPr lvl="4"/>
            <a:r>
              <a:rPr lang="ca-ES" dirty="0" smtClean="0"/>
              <a:t>Cinquè nivell</a:t>
            </a:r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n"/>
        <a:defRPr sz="14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4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0" y="9489504"/>
            <a:ext cx="5013176" cy="432048"/>
          </a:xfrm>
          <a:prstGeom prst="rect">
            <a:avLst/>
          </a:prstGeom>
          <a:solidFill>
            <a:srgbClr val="BE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8" name="Rectangle 107"/>
          <p:cNvSpPr/>
          <p:nvPr/>
        </p:nvSpPr>
        <p:spPr>
          <a:xfrm>
            <a:off x="1" y="255400"/>
            <a:ext cx="6309320" cy="809168"/>
          </a:xfrm>
          <a:prstGeom prst="rect">
            <a:avLst/>
          </a:prstGeom>
          <a:solidFill>
            <a:srgbClr val="BE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9" name="Rectangle 108"/>
          <p:cNvSpPr/>
          <p:nvPr/>
        </p:nvSpPr>
        <p:spPr>
          <a:xfrm>
            <a:off x="5733256" y="272480"/>
            <a:ext cx="36000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10" name="Imatge 109" descr="idb_blan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00808" y="9542319"/>
            <a:ext cx="1080547" cy="288416"/>
          </a:xfrm>
          <a:prstGeom prst="rect">
            <a:avLst/>
          </a:prstGeom>
        </p:spPr>
      </p:pic>
      <p:sp>
        <p:nvSpPr>
          <p:cNvPr id="111" name="QuadreDeText 110"/>
          <p:cNvSpPr txBox="1"/>
          <p:nvPr/>
        </p:nvSpPr>
        <p:spPr>
          <a:xfrm>
            <a:off x="80628" y="128464"/>
            <a:ext cx="5652628" cy="1224016"/>
          </a:xfrm>
          <a:prstGeom prst="rect">
            <a:avLst/>
          </a:prstGeom>
          <a:solidFill>
            <a:srgbClr val="BE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ca-ES" sz="2400" b="1" dirty="0"/>
              <a:t>Subvencions per afavorir l'autoocupació de joves inscrits al programa de Garantia Juvenil</a:t>
            </a:r>
          </a:p>
        </p:txBody>
      </p:sp>
      <p:sp>
        <p:nvSpPr>
          <p:cNvPr id="112" name="QuadreDeText 111"/>
          <p:cNvSpPr txBox="1"/>
          <p:nvPr/>
        </p:nvSpPr>
        <p:spPr>
          <a:xfrm>
            <a:off x="5805264" y="581647"/>
            <a:ext cx="97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>
                <a:solidFill>
                  <a:schemeClr val="bg1"/>
                </a:solidFill>
              </a:rPr>
              <a:t>2019</a:t>
            </a:r>
            <a:endParaRPr lang="ca-ES" sz="2400" b="1" dirty="0">
              <a:solidFill>
                <a:schemeClr val="bg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80628" y="2360712"/>
            <a:ext cx="6696744" cy="3666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000" b="1" dirty="0"/>
              <a:t>Objectiu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80627" y="4088904"/>
            <a:ext cx="6696743" cy="3666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ca-ES" sz="2000" b="1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Beneficiaris</a:t>
            </a:r>
            <a:endParaRPr lang="ca-ES" sz="20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2" name="Freeform 240"/>
          <p:cNvSpPr>
            <a:spLocks noChangeAspect="1" noEditPoints="1"/>
          </p:cNvSpPr>
          <p:nvPr/>
        </p:nvSpPr>
        <p:spPr bwMode="auto">
          <a:xfrm>
            <a:off x="260648" y="3296816"/>
            <a:ext cx="357838" cy="369021"/>
          </a:xfrm>
          <a:custGeom>
            <a:avLst/>
            <a:gdLst>
              <a:gd name="T0" fmla="*/ 359 w 512"/>
              <a:gd name="T1" fmla="*/ 182 h 512"/>
              <a:gd name="T2" fmla="*/ 374 w 512"/>
              <a:gd name="T3" fmla="*/ 197 h 512"/>
              <a:gd name="T4" fmla="*/ 329 w 512"/>
              <a:gd name="T5" fmla="*/ 242 h 512"/>
              <a:gd name="T6" fmla="*/ 313 w 512"/>
              <a:gd name="T7" fmla="*/ 227 h 512"/>
              <a:gd name="T8" fmla="*/ 359 w 512"/>
              <a:gd name="T9" fmla="*/ 182 h 512"/>
              <a:gd name="T10" fmla="*/ 512 w 512"/>
              <a:gd name="T11" fmla="*/ 256 h 512"/>
              <a:gd name="T12" fmla="*/ 256 w 512"/>
              <a:gd name="T13" fmla="*/ 512 h 512"/>
              <a:gd name="T14" fmla="*/ 0 w 512"/>
              <a:gd name="T15" fmla="*/ 256 h 512"/>
              <a:gd name="T16" fmla="*/ 256 w 512"/>
              <a:gd name="T17" fmla="*/ 0 h 512"/>
              <a:gd name="T18" fmla="*/ 512 w 512"/>
              <a:gd name="T19" fmla="*/ 256 h 512"/>
              <a:gd name="T20" fmla="*/ 143 w 512"/>
              <a:gd name="T21" fmla="*/ 327 h 512"/>
              <a:gd name="T22" fmla="*/ 153 w 512"/>
              <a:gd name="T23" fmla="*/ 319 h 512"/>
              <a:gd name="T24" fmla="*/ 194 w 512"/>
              <a:gd name="T25" fmla="*/ 263 h 512"/>
              <a:gd name="T26" fmla="*/ 105 w 512"/>
              <a:gd name="T27" fmla="*/ 234 h 512"/>
              <a:gd name="T28" fmla="*/ 96 w 512"/>
              <a:gd name="T29" fmla="*/ 246 h 512"/>
              <a:gd name="T30" fmla="*/ 107 w 512"/>
              <a:gd name="T31" fmla="*/ 256 h 512"/>
              <a:gd name="T32" fmla="*/ 174 w 512"/>
              <a:gd name="T33" fmla="*/ 269 h 512"/>
              <a:gd name="T34" fmla="*/ 145 w 512"/>
              <a:gd name="T35" fmla="*/ 299 h 512"/>
              <a:gd name="T36" fmla="*/ 122 w 512"/>
              <a:gd name="T37" fmla="*/ 326 h 512"/>
              <a:gd name="T38" fmla="*/ 143 w 512"/>
              <a:gd name="T39" fmla="*/ 360 h 512"/>
              <a:gd name="T40" fmla="*/ 149 w 512"/>
              <a:gd name="T41" fmla="*/ 362 h 512"/>
              <a:gd name="T42" fmla="*/ 158 w 512"/>
              <a:gd name="T43" fmla="*/ 358 h 512"/>
              <a:gd name="T44" fmla="*/ 155 w 512"/>
              <a:gd name="T45" fmla="*/ 343 h 512"/>
              <a:gd name="T46" fmla="*/ 143 w 512"/>
              <a:gd name="T47" fmla="*/ 327 h 512"/>
              <a:gd name="T48" fmla="*/ 396 w 512"/>
              <a:gd name="T49" fmla="*/ 205 h 512"/>
              <a:gd name="T50" fmla="*/ 400 w 512"/>
              <a:gd name="T51" fmla="*/ 197 h 512"/>
              <a:gd name="T52" fmla="*/ 396 w 512"/>
              <a:gd name="T53" fmla="*/ 190 h 512"/>
              <a:gd name="T54" fmla="*/ 366 w 512"/>
              <a:gd name="T55" fmla="*/ 159 h 512"/>
              <a:gd name="T56" fmla="*/ 351 w 512"/>
              <a:gd name="T57" fmla="*/ 159 h 512"/>
              <a:gd name="T58" fmla="*/ 200 w 512"/>
              <a:gd name="T59" fmla="*/ 310 h 512"/>
              <a:gd name="T60" fmla="*/ 198 w 512"/>
              <a:gd name="T61" fmla="*/ 314 h 512"/>
              <a:gd name="T62" fmla="*/ 183 w 512"/>
              <a:gd name="T63" fmla="*/ 360 h 512"/>
              <a:gd name="T64" fmla="*/ 185 w 512"/>
              <a:gd name="T65" fmla="*/ 371 h 512"/>
              <a:gd name="T66" fmla="*/ 193 w 512"/>
              <a:gd name="T67" fmla="*/ 374 h 512"/>
              <a:gd name="T68" fmla="*/ 196 w 512"/>
              <a:gd name="T69" fmla="*/ 373 h 512"/>
              <a:gd name="T70" fmla="*/ 241 w 512"/>
              <a:gd name="T71" fmla="*/ 358 h 512"/>
              <a:gd name="T72" fmla="*/ 246 w 512"/>
              <a:gd name="T73" fmla="*/ 356 h 512"/>
              <a:gd name="T74" fmla="*/ 396 w 512"/>
              <a:gd name="T75" fmla="*/ 205 h 512"/>
              <a:gd name="T76" fmla="*/ 413 w 512"/>
              <a:gd name="T77" fmla="*/ 237 h 512"/>
              <a:gd name="T78" fmla="*/ 397 w 512"/>
              <a:gd name="T79" fmla="*/ 237 h 512"/>
              <a:gd name="T80" fmla="*/ 355 w 512"/>
              <a:gd name="T81" fmla="*/ 280 h 512"/>
              <a:gd name="T82" fmla="*/ 355 w 512"/>
              <a:gd name="T83" fmla="*/ 295 h 512"/>
              <a:gd name="T84" fmla="*/ 362 w 512"/>
              <a:gd name="T85" fmla="*/ 298 h 512"/>
              <a:gd name="T86" fmla="*/ 370 w 512"/>
              <a:gd name="T87" fmla="*/ 295 h 512"/>
              <a:gd name="T88" fmla="*/ 413 w 512"/>
              <a:gd name="T89" fmla="*/ 253 h 512"/>
              <a:gd name="T90" fmla="*/ 413 w 512"/>
              <a:gd name="T91" fmla="*/ 237 h 512"/>
              <a:gd name="T92" fmla="*/ 217 w 512"/>
              <a:gd name="T93" fmla="*/ 324 h 512"/>
              <a:gd name="T94" fmla="*/ 210 w 512"/>
              <a:gd name="T95" fmla="*/ 346 h 512"/>
              <a:gd name="T96" fmla="*/ 232 w 512"/>
              <a:gd name="T97" fmla="*/ 339 h 512"/>
              <a:gd name="T98" fmla="*/ 313 w 512"/>
              <a:gd name="T99" fmla="*/ 257 h 512"/>
              <a:gd name="T100" fmla="*/ 298 w 512"/>
              <a:gd name="T101" fmla="*/ 242 h 512"/>
              <a:gd name="T102" fmla="*/ 217 w 512"/>
              <a:gd name="T103" fmla="*/ 324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12" h="512">
                <a:moveTo>
                  <a:pt x="359" y="182"/>
                </a:moveTo>
                <a:cubicBezTo>
                  <a:pt x="374" y="197"/>
                  <a:pt x="374" y="197"/>
                  <a:pt x="374" y="197"/>
                </a:cubicBezTo>
                <a:cubicBezTo>
                  <a:pt x="329" y="242"/>
                  <a:pt x="329" y="242"/>
                  <a:pt x="329" y="242"/>
                </a:cubicBezTo>
                <a:cubicBezTo>
                  <a:pt x="313" y="227"/>
                  <a:pt x="313" y="227"/>
                  <a:pt x="313" y="227"/>
                </a:cubicBezTo>
                <a:lnTo>
                  <a:pt x="359" y="182"/>
                </a:ln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143" y="327"/>
                </a:moveTo>
                <a:cubicBezTo>
                  <a:pt x="143" y="325"/>
                  <a:pt x="147" y="322"/>
                  <a:pt x="153" y="319"/>
                </a:cubicBezTo>
                <a:cubicBezTo>
                  <a:pt x="183" y="305"/>
                  <a:pt x="200" y="283"/>
                  <a:pt x="194" y="263"/>
                </a:cubicBezTo>
                <a:cubicBezTo>
                  <a:pt x="191" y="250"/>
                  <a:pt x="175" y="228"/>
                  <a:pt x="105" y="234"/>
                </a:cubicBezTo>
                <a:cubicBezTo>
                  <a:pt x="100" y="235"/>
                  <a:pt x="95" y="240"/>
                  <a:pt x="96" y="246"/>
                </a:cubicBezTo>
                <a:cubicBezTo>
                  <a:pt x="96" y="252"/>
                  <a:pt x="101" y="256"/>
                  <a:pt x="107" y="256"/>
                </a:cubicBezTo>
                <a:cubicBezTo>
                  <a:pt x="156" y="251"/>
                  <a:pt x="172" y="262"/>
                  <a:pt x="174" y="269"/>
                </a:cubicBezTo>
                <a:cubicBezTo>
                  <a:pt x="176" y="276"/>
                  <a:pt x="165" y="290"/>
                  <a:pt x="145" y="299"/>
                </a:cubicBezTo>
                <a:cubicBezTo>
                  <a:pt x="130" y="306"/>
                  <a:pt x="123" y="315"/>
                  <a:pt x="122" y="326"/>
                </a:cubicBezTo>
                <a:cubicBezTo>
                  <a:pt x="120" y="344"/>
                  <a:pt x="141" y="359"/>
                  <a:pt x="143" y="360"/>
                </a:cubicBezTo>
                <a:cubicBezTo>
                  <a:pt x="145" y="362"/>
                  <a:pt x="147" y="362"/>
                  <a:pt x="149" y="362"/>
                </a:cubicBezTo>
                <a:cubicBezTo>
                  <a:pt x="152" y="362"/>
                  <a:pt x="156" y="361"/>
                  <a:pt x="158" y="358"/>
                </a:cubicBezTo>
                <a:cubicBezTo>
                  <a:pt x="161" y="353"/>
                  <a:pt x="160" y="346"/>
                  <a:pt x="155" y="343"/>
                </a:cubicBezTo>
                <a:cubicBezTo>
                  <a:pt x="151" y="340"/>
                  <a:pt x="143" y="332"/>
                  <a:pt x="143" y="327"/>
                </a:cubicBezTo>
                <a:close/>
                <a:moveTo>
                  <a:pt x="396" y="205"/>
                </a:moveTo>
                <a:cubicBezTo>
                  <a:pt x="398" y="203"/>
                  <a:pt x="400" y="200"/>
                  <a:pt x="400" y="197"/>
                </a:cubicBezTo>
                <a:cubicBezTo>
                  <a:pt x="400" y="194"/>
                  <a:pt x="398" y="192"/>
                  <a:pt x="396" y="190"/>
                </a:cubicBezTo>
                <a:cubicBezTo>
                  <a:pt x="366" y="159"/>
                  <a:pt x="366" y="159"/>
                  <a:pt x="366" y="159"/>
                </a:cubicBezTo>
                <a:cubicBezTo>
                  <a:pt x="362" y="155"/>
                  <a:pt x="355" y="155"/>
                  <a:pt x="351" y="159"/>
                </a:cubicBezTo>
                <a:cubicBezTo>
                  <a:pt x="200" y="310"/>
                  <a:pt x="200" y="310"/>
                  <a:pt x="200" y="310"/>
                </a:cubicBezTo>
                <a:cubicBezTo>
                  <a:pt x="199" y="311"/>
                  <a:pt x="198" y="313"/>
                  <a:pt x="198" y="314"/>
                </a:cubicBezTo>
                <a:cubicBezTo>
                  <a:pt x="183" y="360"/>
                  <a:pt x="183" y="360"/>
                  <a:pt x="183" y="360"/>
                </a:cubicBezTo>
                <a:cubicBezTo>
                  <a:pt x="181" y="364"/>
                  <a:pt x="182" y="368"/>
                  <a:pt x="185" y="371"/>
                </a:cubicBezTo>
                <a:cubicBezTo>
                  <a:pt x="187" y="373"/>
                  <a:pt x="190" y="374"/>
                  <a:pt x="193" y="374"/>
                </a:cubicBezTo>
                <a:cubicBezTo>
                  <a:pt x="194" y="374"/>
                  <a:pt x="195" y="374"/>
                  <a:pt x="196" y="373"/>
                </a:cubicBezTo>
                <a:cubicBezTo>
                  <a:pt x="241" y="358"/>
                  <a:pt x="241" y="358"/>
                  <a:pt x="241" y="358"/>
                </a:cubicBezTo>
                <a:cubicBezTo>
                  <a:pt x="243" y="358"/>
                  <a:pt x="244" y="357"/>
                  <a:pt x="246" y="356"/>
                </a:cubicBezTo>
                <a:lnTo>
                  <a:pt x="396" y="205"/>
                </a:lnTo>
                <a:close/>
                <a:moveTo>
                  <a:pt x="413" y="237"/>
                </a:moveTo>
                <a:cubicBezTo>
                  <a:pt x="408" y="233"/>
                  <a:pt x="402" y="233"/>
                  <a:pt x="397" y="237"/>
                </a:cubicBezTo>
                <a:cubicBezTo>
                  <a:pt x="355" y="280"/>
                  <a:pt x="355" y="280"/>
                  <a:pt x="355" y="280"/>
                </a:cubicBezTo>
                <a:cubicBezTo>
                  <a:pt x="351" y="284"/>
                  <a:pt x="351" y="291"/>
                  <a:pt x="355" y="295"/>
                </a:cubicBezTo>
                <a:cubicBezTo>
                  <a:pt x="357" y="297"/>
                  <a:pt x="360" y="298"/>
                  <a:pt x="362" y="298"/>
                </a:cubicBezTo>
                <a:cubicBezTo>
                  <a:pt x="365" y="298"/>
                  <a:pt x="368" y="297"/>
                  <a:pt x="370" y="295"/>
                </a:cubicBezTo>
                <a:cubicBezTo>
                  <a:pt x="413" y="253"/>
                  <a:pt x="413" y="253"/>
                  <a:pt x="413" y="253"/>
                </a:cubicBezTo>
                <a:cubicBezTo>
                  <a:pt x="417" y="248"/>
                  <a:pt x="417" y="242"/>
                  <a:pt x="413" y="237"/>
                </a:cubicBezTo>
                <a:close/>
                <a:moveTo>
                  <a:pt x="217" y="324"/>
                </a:moveTo>
                <a:cubicBezTo>
                  <a:pt x="210" y="346"/>
                  <a:pt x="210" y="346"/>
                  <a:pt x="210" y="346"/>
                </a:cubicBezTo>
                <a:cubicBezTo>
                  <a:pt x="232" y="339"/>
                  <a:pt x="232" y="339"/>
                  <a:pt x="232" y="339"/>
                </a:cubicBezTo>
                <a:cubicBezTo>
                  <a:pt x="313" y="257"/>
                  <a:pt x="313" y="257"/>
                  <a:pt x="313" y="257"/>
                </a:cubicBezTo>
                <a:cubicBezTo>
                  <a:pt x="298" y="242"/>
                  <a:pt x="298" y="242"/>
                  <a:pt x="298" y="242"/>
                </a:cubicBezTo>
                <a:lnTo>
                  <a:pt x="217" y="324"/>
                </a:lnTo>
                <a:close/>
              </a:path>
            </a:pathLst>
          </a:custGeom>
          <a:solidFill>
            <a:srgbClr val="BE003F"/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lt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1268761" y="4520952"/>
            <a:ext cx="5589239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a-ES" sz="1300" dirty="0">
                <a:latin typeface="Calibri" panose="020F0502020204030204" pitchFamily="34" charset="0"/>
              </a:rPr>
              <a:t>Joves </a:t>
            </a:r>
            <a:r>
              <a:rPr lang="ca-ES" sz="1300" dirty="0" smtClean="0">
                <a:latin typeface="Calibri" panose="020F0502020204030204" pitchFamily="34" charset="0"/>
              </a:rPr>
              <a:t>que abans de donar-se d’alta com a treballadors autònoms, estiguin inscrits al programa de Garantia Juvenil (entre 18 i 29 anys)</a:t>
            </a:r>
            <a:endParaRPr lang="ca-ES" sz="1300" dirty="0">
              <a:latin typeface="Calibri" panose="020F0502020204030204" pitchFamily="34" charset="0"/>
            </a:endParaRPr>
          </a:p>
          <a:p>
            <a:r>
              <a:rPr lang="ca-ES" sz="1300" dirty="0">
                <a:latin typeface="Calibri" panose="020F0502020204030204" pitchFamily="34" charset="0"/>
              </a:rPr>
              <a:t> </a:t>
            </a:r>
            <a:endParaRPr lang="ca-ES" sz="1300" dirty="0" smtClean="0">
              <a:latin typeface="Calibri" panose="020F0502020204030204" pitchFamily="34" charset="0"/>
            </a:endParaRPr>
          </a:p>
          <a:p>
            <a:pPr lvl="0"/>
            <a:r>
              <a:rPr lang="ca-ES" sz="1300" dirty="0" smtClean="0">
                <a:latin typeface="Calibri" panose="020F0502020204030204" pitchFamily="34" charset="0"/>
              </a:rPr>
              <a:t>L’alta com a treballadors autònoms ha d’estar compresa entre l’1 </a:t>
            </a:r>
            <a:r>
              <a:rPr lang="ca-ES" sz="1300" dirty="0">
                <a:latin typeface="Calibri" panose="020F0502020204030204" pitchFamily="34" charset="0"/>
              </a:rPr>
              <a:t>d’octubre de </a:t>
            </a:r>
            <a:r>
              <a:rPr lang="ca-ES" sz="1300" dirty="0" smtClean="0">
                <a:latin typeface="Calibri" panose="020F0502020204030204" pitchFamily="34" charset="0"/>
              </a:rPr>
              <a:t>2018 </a:t>
            </a:r>
            <a:r>
              <a:rPr lang="ca-ES" sz="1300" smtClean="0">
                <a:latin typeface="Calibri" panose="020F0502020204030204" pitchFamily="34" charset="0"/>
              </a:rPr>
              <a:t>i l’1 </a:t>
            </a:r>
            <a:r>
              <a:rPr lang="ca-ES" sz="1300" dirty="0" smtClean="0">
                <a:latin typeface="Calibri" panose="020F0502020204030204" pitchFamily="34" charset="0"/>
              </a:rPr>
              <a:t>d’octubre de 2019 (darrer dia de presentació de sol·licituds)</a:t>
            </a:r>
          </a:p>
          <a:p>
            <a:endParaRPr lang="ca-ES" sz="1300" dirty="0">
              <a:latin typeface="Calibri" panose="020F0502020204030204" pitchFamily="34" charset="0"/>
            </a:endParaRPr>
          </a:p>
          <a:p>
            <a:r>
              <a:rPr lang="ca-ES" sz="1300" dirty="0" smtClean="0">
                <a:latin typeface="Calibri" panose="020F0502020204030204" pitchFamily="34" charset="0"/>
              </a:rPr>
              <a:t>Disposar de </a:t>
            </a:r>
            <a:r>
              <a:rPr lang="ca-ES" sz="1300" dirty="0">
                <a:latin typeface="Calibri" panose="020F0502020204030204" pitchFamily="34" charset="0"/>
              </a:rPr>
              <a:t>domicili fiscal </a:t>
            </a:r>
            <a:r>
              <a:rPr lang="ca-ES" sz="1300" dirty="0" smtClean="0">
                <a:latin typeface="Calibri" panose="020F0502020204030204" pitchFamily="34" charset="0"/>
              </a:rPr>
              <a:t>i centre </a:t>
            </a:r>
            <a:r>
              <a:rPr lang="ca-ES" sz="1300" dirty="0">
                <a:latin typeface="Calibri" panose="020F0502020204030204" pitchFamily="34" charset="0"/>
              </a:rPr>
              <a:t>de treball, a Catalunya.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45534" y="6170488"/>
            <a:ext cx="6731837" cy="3666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ca-ES" sz="2000" b="1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Quantia</a:t>
            </a:r>
            <a:r>
              <a:rPr lang="ca-ES" sz="2000" b="1" kern="12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 la subvenció </a:t>
            </a:r>
            <a:endParaRPr lang="ca-ES" sz="20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35" name="Group 512"/>
          <p:cNvGrpSpPr>
            <a:grpSpLocks noChangeAspect="1"/>
          </p:cNvGrpSpPr>
          <p:nvPr/>
        </p:nvGrpSpPr>
        <p:grpSpPr bwMode="auto">
          <a:xfrm>
            <a:off x="260648" y="7098576"/>
            <a:ext cx="363600" cy="363600"/>
            <a:chOff x="2728" y="2016"/>
            <a:chExt cx="340" cy="340"/>
          </a:xfrm>
          <a:solidFill>
            <a:srgbClr val="C00000"/>
          </a:solidFill>
        </p:grpSpPr>
        <p:sp>
          <p:nvSpPr>
            <p:cNvPr id="136" name="Freeform 513"/>
            <p:cNvSpPr>
              <a:spLocks/>
            </p:cNvSpPr>
            <p:nvPr/>
          </p:nvSpPr>
          <p:spPr bwMode="auto">
            <a:xfrm>
              <a:off x="2792" y="2080"/>
              <a:ext cx="163" cy="212"/>
            </a:xfrm>
            <a:custGeom>
              <a:avLst/>
              <a:gdLst>
                <a:gd name="T0" fmla="*/ 228 w 246"/>
                <a:gd name="T1" fmla="*/ 280 h 320"/>
                <a:gd name="T2" fmla="*/ 170 w 246"/>
                <a:gd name="T3" fmla="*/ 298 h 320"/>
                <a:gd name="T4" fmla="*/ 56 w 246"/>
                <a:gd name="T5" fmla="*/ 192 h 320"/>
                <a:gd name="T6" fmla="*/ 192 w 246"/>
                <a:gd name="T7" fmla="*/ 192 h 320"/>
                <a:gd name="T8" fmla="*/ 202 w 246"/>
                <a:gd name="T9" fmla="*/ 181 h 320"/>
                <a:gd name="T10" fmla="*/ 192 w 246"/>
                <a:gd name="T11" fmla="*/ 170 h 320"/>
                <a:gd name="T12" fmla="*/ 53 w 246"/>
                <a:gd name="T13" fmla="*/ 170 h 320"/>
                <a:gd name="T14" fmla="*/ 53 w 246"/>
                <a:gd name="T15" fmla="*/ 160 h 320"/>
                <a:gd name="T16" fmla="*/ 53 w 246"/>
                <a:gd name="T17" fmla="*/ 149 h 320"/>
                <a:gd name="T18" fmla="*/ 192 w 246"/>
                <a:gd name="T19" fmla="*/ 149 h 320"/>
                <a:gd name="T20" fmla="*/ 202 w 246"/>
                <a:gd name="T21" fmla="*/ 138 h 320"/>
                <a:gd name="T22" fmla="*/ 192 w 246"/>
                <a:gd name="T23" fmla="*/ 128 h 320"/>
                <a:gd name="T24" fmla="*/ 56 w 246"/>
                <a:gd name="T25" fmla="*/ 128 h 320"/>
                <a:gd name="T26" fmla="*/ 170 w 246"/>
                <a:gd name="T27" fmla="*/ 21 h 320"/>
                <a:gd name="T28" fmla="*/ 228 w 246"/>
                <a:gd name="T29" fmla="*/ 39 h 320"/>
                <a:gd name="T30" fmla="*/ 243 w 246"/>
                <a:gd name="T31" fmla="*/ 36 h 320"/>
                <a:gd name="T32" fmla="*/ 240 w 246"/>
                <a:gd name="T33" fmla="*/ 21 h 320"/>
                <a:gd name="T34" fmla="*/ 170 w 246"/>
                <a:gd name="T35" fmla="*/ 0 h 320"/>
                <a:gd name="T36" fmla="*/ 34 w 246"/>
                <a:gd name="T37" fmla="*/ 128 h 320"/>
                <a:gd name="T38" fmla="*/ 10 w 246"/>
                <a:gd name="T39" fmla="*/ 128 h 320"/>
                <a:gd name="T40" fmla="*/ 0 w 246"/>
                <a:gd name="T41" fmla="*/ 138 h 320"/>
                <a:gd name="T42" fmla="*/ 10 w 246"/>
                <a:gd name="T43" fmla="*/ 149 h 320"/>
                <a:gd name="T44" fmla="*/ 32 w 246"/>
                <a:gd name="T45" fmla="*/ 149 h 320"/>
                <a:gd name="T46" fmla="*/ 32 w 246"/>
                <a:gd name="T47" fmla="*/ 160 h 320"/>
                <a:gd name="T48" fmla="*/ 32 w 246"/>
                <a:gd name="T49" fmla="*/ 170 h 320"/>
                <a:gd name="T50" fmla="*/ 10 w 246"/>
                <a:gd name="T51" fmla="*/ 170 h 320"/>
                <a:gd name="T52" fmla="*/ 0 w 246"/>
                <a:gd name="T53" fmla="*/ 181 h 320"/>
                <a:gd name="T54" fmla="*/ 10 w 246"/>
                <a:gd name="T55" fmla="*/ 192 h 320"/>
                <a:gd name="T56" fmla="*/ 34 w 246"/>
                <a:gd name="T57" fmla="*/ 192 h 320"/>
                <a:gd name="T58" fmla="*/ 170 w 246"/>
                <a:gd name="T59" fmla="*/ 320 h 320"/>
                <a:gd name="T60" fmla="*/ 240 w 246"/>
                <a:gd name="T61" fmla="*/ 298 h 320"/>
                <a:gd name="T62" fmla="*/ 243 w 246"/>
                <a:gd name="T63" fmla="*/ 283 h 320"/>
                <a:gd name="T64" fmla="*/ 228 w 246"/>
                <a:gd name="T65" fmla="*/ 28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6" h="320">
                  <a:moveTo>
                    <a:pt x="228" y="280"/>
                  </a:moveTo>
                  <a:cubicBezTo>
                    <a:pt x="211" y="292"/>
                    <a:pt x="191" y="298"/>
                    <a:pt x="170" y="298"/>
                  </a:cubicBezTo>
                  <a:cubicBezTo>
                    <a:pt x="115" y="298"/>
                    <a:pt x="69" y="253"/>
                    <a:pt x="56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98" y="192"/>
                    <a:pt x="202" y="187"/>
                    <a:pt x="202" y="181"/>
                  </a:cubicBezTo>
                  <a:cubicBezTo>
                    <a:pt x="202" y="175"/>
                    <a:pt x="198" y="170"/>
                    <a:pt x="192" y="170"/>
                  </a:cubicBezTo>
                  <a:cubicBezTo>
                    <a:pt x="53" y="170"/>
                    <a:pt x="53" y="170"/>
                    <a:pt x="53" y="170"/>
                  </a:cubicBezTo>
                  <a:cubicBezTo>
                    <a:pt x="53" y="167"/>
                    <a:pt x="53" y="163"/>
                    <a:pt x="53" y="160"/>
                  </a:cubicBezTo>
                  <a:cubicBezTo>
                    <a:pt x="53" y="156"/>
                    <a:pt x="53" y="153"/>
                    <a:pt x="53" y="149"/>
                  </a:cubicBezTo>
                  <a:cubicBezTo>
                    <a:pt x="192" y="149"/>
                    <a:pt x="192" y="149"/>
                    <a:pt x="192" y="149"/>
                  </a:cubicBezTo>
                  <a:cubicBezTo>
                    <a:pt x="198" y="149"/>
                    <a:pt x="202" y="144"/>
                    <a:pt x="202" y="138"/>
                  </a:cubicBezTo>
                  <a:cubicBezTo>
                    <a:pt x="202" y="132"/>
                    <a:pt x="198" y="128"/>
                    <a:pt x="192" y="128"/>
                  </a:cubicBezTo>
                  <a:cubicBezTo>
                    <a:pt x="56" y="128"/>
                    <a:pt x="56" y="128"/>
                    <a:pt x="56" y="128"/>
                  </a:cubicBezTo>
                  <a:cubicBezTo>
                    <a:pt x="69" y="67"/>
                    <a:pt x="115" y="21"/>
                    <a:pt x="170" y="21"/>
                  </a:cubicBezTo>
                  <a:cubicBezTo>
                    <a:pt x="191" y="21"/>
                    <a:pt x="211" y="27"/>
                    <a:pt x="228" y="39"/>
                  </a:cubicBezTo>
                  <a:cubicBezTo>
                    <a:pt x="233" y="42"/>
                    <a:pt x="240" y="41"/>
                    <a:pt x="243" y="36"/>
                  </a:cubicBezTo>
                  <a:cubicBezTo>
                    <a:pt x="246" y="31"/>
                    <a:pt x="245" y="25"/>
                    <a:pt x="240" y="21"/>
                  </a:cubicBezTo>
                  <a:cubicBezTo>
                    <a:pt x="219" y="7"/>
                    <a:pt x="195" y="0"/>
                    <a:pt x="170" y="0"/>
                  </a:cubicBezTo>
                  <a:cubicBezTo>
                    <a:pt x="103" y="0"/>
                    <a:pt x="47" y="55"/>
                    <a:pt x="34" y="128"/>
                  </a:cubicBezTo>
                  <a:cubicBezTo>
                    <a:pt x="10" y="128"/>
                    <a:pt x="10" y="128"/>
                    <a:pt x="10" y="128"/>
                  </a:cubicBezTo>
                  <a:cubicBezTo>
                    <a:pt x="4" y="128"/>
                    <a:pt x="0" y="132"/>
                    <a:pt x="0" y="138"/>
                  </a:cubicBezTo>
                  <a:cubicBezTo>
                    <a:pt x="0" y="144"/>
                    <a:pt x="4" y="149"/>
                    <a:pt x="10" y="149"/>
                  </a:cubicBezTo>
                  <a:cubicBezTo>
                    <a:pt x="32" y="149"/>
                    <a:pt x="32" y="149"/>
                    <a:pt x="32" y="149"/>
                  </a:cubicBezTo>
                  <a:cubicBezTo>
                    <a:pt x="32" y="153"/>
                    <a:pt x="32" y="156"/>
                    <a:pt x="32" y="160"/>
                  </a:cubicBezTo>
                  <a:cubicBezTo>
                    <a:pt x="32" y="163"/>
                    <a:pt x="32" y="167"/>
                    <a:pt x="32" y="170"/>
                  </a:cubicBezTo>
                  <a:cubicBezTo>
                    <a:pt x="10" y="170"/>
                    <a:pt x="10" y="170"/>
                    <a:pt x="10" y="170"/>
                  </a:cubicBezTo>
                  <a:cubicBezTo>
                    <a:pt x="4" y="170"/>
                    <a:pt x="0" y="175"/>
                    <a:pt x="0" y="181"/>
                  </a:cubicBezTo>
                  <a:cubicBezTo>
                    <a:pt x="0" y="187"/>
                    <a:pt x="4" y="192"/>
                    <a:pt x="10" y="192"/>
                  </a:cubicBezTo>
                  <a:cubicBezTo>
                    <a:pt x="34" y="192"/>
                    <a:pt x="34" y="192"/>
                    <a:pt x="34" y="192"/>
                  </a:cubicBezTo>
                  <a:cubicBezTo>
                    <a:pt x="47" y="265"/>
                    <a:pt x="103" y="320"/>
                    <a:pt x="170" y="320"/>
                  </a:cubicBezTo>
                  <a:cubicBezTo>
                    <a:pt x="195" y="320"/>
                    <a:pt x="219" y="312"/>
                    <a:pt x="240" y="298"/>
                  </a:cubicBezTo>
                  <a:cubicBezTo>
                    <a:pt x="245" y="295"/>
                    <a:pt x="246" y="288"/>
                    <a:pt x="243" y="283"/>
                  </a:cubicBezTo>
                  <a:cubicBezTo>
                    <a:pt x="240" y="278"/>
                    <a:pt x="233" y="277"/>
                    <a:pt x="228" y="280"/>
                  </a:cubicBezTo>
                  <a:close/>
                </a:path>
              </a:pathLst>
            </a:custGeom>
            <a:solidFill>
              <a:srgbClr val="BE003F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lt1"/>
                </a:solidFill>
              </a:endParaRPr>
            </a:p>
          </p:txBody>
        </p:sp>
        <p:sp>
          <p:nvSpPr>
            <p:cNvPr id="137" name="Freeform 514"/>
            <p:cNvSpPr>
              <a:spLocks noEditPoints="1"/>
            </p:cNvSpPr>
            <p:nvPr/>
          </p:nvSpPr>
          <p:spPr bwMode="auto">
            <a:xfrm>
              <a:off x="2728" y="2016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solidFill>
              <a:srgbClr val="BE003F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lt1"/>
                </a:solidFill>
              </a:endParaRPr>
            </a:p>
          </p:txBody>
        </p:sp>
      </p:grpSp>
      <p:pic>
        <p:nvPicPr>
          <p:cNvPr id="139" name="Picture 4" descr="D:\77835809z\Desktop\LOGOS ES\Logo economia social fons vermell negati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8000" contrast="-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84" y="9507851"/>
            <a:ext cx="864766" cy="395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Rectangle 139"/>
          <p:cNvSpPr/>
          <p:nvPr/>
        </p:nvSpPr>
        <p:spPr>
          <a:xfrm>
            <a:off x="80628" y="1550621"/>
            <a:ext cx="66967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sz="1400" i="1" dirty="0"/>
              <a:t>L’objecte d’aquesta </a:t>
            </a:r>
            <a:r>
              <a:rPr lang="ca-ES" sz="1400" i="1" dirty="0" smtClean="0"/>
              <a:t>Ordre, adreçada a les persones joves és, </a:t>
            </a:r>
            <a:r>
              <a:rPr lang="ca-ES" sz="1400" i="1" dirty="0"/>
              <a:t>constituir una oportunitat per iniciar projectes professionals que els permetin desenvolupar les seves capacitats i iniciar-se en la vida </a:t>
            </a:r>
            <a:r>
              <a:rPr lang="ca-ES" sz="1400" i="1" dirty="0" smtClean="0"/>
              <a:t>laboral, mitjançant l’autoocupació.</a:t>
            </a:r>
            <a:endParaRPr lang="ca-ES" sz="1400" i="1" u="none" strike="noStrike" kern="1200" baseline="0" noProof="0" dirty="0" smtClean="0"/>
          </a:p>
          <a:p>
            <a:endParaRPr lang="es-ES" sz="1400" i="1" u="none" strike="noStrike" kern="1200" baseline="0" noProof="0" dirty="0" smtClean="0"/>
          </a:p>
        </p:txBody>
      </p:sp>
      <p:grpSp>
        <p:nvGrpSpPr>
          <p:cNvPr id="38" name="Group 35"/>
          <p:cNvGrpSpPr>
            <a:grpSpLocks noChangeAspect="1"/>
          </p:cNvGrpSpPr>
          <p:nvPr/>
        </p:nvGrpSpPr>
        <p:grpSpPr>
          <a:xfrm>
            <a:off x="260648" y="5097016"/>
            <a:ext cx="348354" cy="346603"/>
            <a:chOff x="5672138" y="4513263"/>
            <a:chExt cx="1579562" cy="1571625"/>
          </a:xfrm>
          <a:solidFill>
            <a:srgbClr val="C00000"/>
          </a:solidFill>
        </p:grpSpPr>
        <p:sp>
          <p:nvSpPr>
            <p:cNvPr id="39" name="Rectangle 5"/>
            <p:cNvSpPr>
              <a:spLocks noChangeArrowheads="1"/>
            </p:cNvSpPr>
            <p:nvPr/>
          </p:nvSpPr>
          <p:spPr bwMode="auto">
            <a:xfrm>
              <a:off x="6067425" y="5135563"/>
              <a:ext cx="131762" cy="196850"/>
            </a:xfrm>
            <a:prstGeom prst="rect">
              <a:avLst/>
            </a:prstGeom>
            <a:solidFill>
              <a:srgbClr val="BE003F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0" name="Oval 6"/>
            <p:cNvSpPr>
              <a:spLocks noChangeArrowheads="1"/>
            </p:cNvSpPr>
            <p:nvPr/>
          </p:nvSpPr>
          <p:spPr bwMode="auto">
            <a:xfrm>
              <a:off x="6100763" y="4873626"/>
              <a:ext cx="65087" cy="65088"/>
            </a:xfrm>
            <a:prstGeom prst="ellipse">
              <a:avLst/>
            </a:prstGeom>
            <a:solidFill>
              <a:srgbClr val="BE003F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1" name="Rectangle 7"/>
            <p:cNvSpPr>
              <a:spLocks noChangeArrowheads="1"/>
            </p:cNvSpPr>
            <p:nvPr/>
          </p:nvSpPr>
          <p:spPr bwMode="auto">
            <a:xfrm>
              <a:off x="6396038" y="5135563"/>
              <a:ext cx="131762" cy="196850"/>
            </a:xfrm>
            <a:prstGeom prst="rect">
              <a:avLst/>
            </a:prstGeom>
            <a:solidFill>
              <a:srgbClr val="BE003F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2" name="Oval 8"/>
            <p:cNvSpPr>
              <a:spLocks noChangeArrowheads="1"/>
            </p:cNvSpPr>
            <p:nvPr/>
          </p:nvSpPr>
          <p:spPr bwMode="auto">
            <a:xfrm>
              <a:off x="6429375" y="4873626"/>
              <a:ext cx="65087" cy="65088"/>
            </a:xfrm>
            <a:prstGeom prst="ellipse">
              <a:avLst/>
            </a:prstGeom>
            <a:solidFill>
              <a:srgbClr val="BE003F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3" name="Oval 9"/>
            <p:cNvSpPr>
              <a:spLocks noChangeArrowheads="1"/>
            </p:cNvSpPr>
            <p:nvPr/>
          </p:nvSpPr>
          <p:spPr bwMode="auto">
            <a:xfrm>
              <a:off x="6757988" y="4873626"/>
              <a:ext cx="66675" cy="65088"/>
            </a:xfrm>
            <a:prstGeom prst="ellipse">
              <a:avLst/>
            </a:prstGeom>
            <a:solidFill>
              <a:srgbClr val="BE003F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4" name="Freeform 10"/>
            <p:cNvSpPr>
              <a:spLocks noEditPoints="1"/>
            </p:cNvSpPr>
            <p:nvPr/>
          </p:nvSpPr>
          <p:spPr bwMode="auto">
            <a:xfrm>
              <a:off x="5672138" y="4513263"/>
              <a:ext cx="1579562" cy="1571625"/>
            </a:xfrm>
            <a:custGeom>
              <a:avLst/>
              <a:gdLst>
                <a:gd name="T0" fmla="*/ 0 w 384"/>
                <a:gd name="T1" fmla="*/ 192 h 384"/>
                <a:gd name="T2" fmla="*/ 384 w 384"/>
                <a:gd name="T3" fmla="*/ 192 h 384"/>
                <a:gd name="T4" fmla="*/ 272 w 384"/>
                <a:gd name="T5" fmla="*/ 72 h 384"/>
                <a:gd name="T6" fmla="*/ 272 w 384"/>
                <a:gd name="T7" fmla="*/ 120 h 384"/>
                <a:gd name="T8" fmla="*/ 272 w 384"/>
                <a:gd name="T9" fmla="*/ 72 h 384"/>
                <a:gd name="T10" fmla="*/ 216 w 384"/>
                <a:gd name="T11" fmla="*/ 96 h 384"/>
                <a:gd name="T12" fmla="*/ 168 w 384"/>
                <a:gd name="T13" fmla="*/ 96 h 384"/>
                <a:gd name="T14" fmla="*/ 112 w 384"/>
                <a:gd name="T15" fmla="*/ 72 h 384"/>
                <a:gd name="T16" fmla="*/ 112 w 384"/>
                <a:gd name="T17" fmla="*/ 120 h 384"/>
                <a:gd name="T18" fmla="*/ 112 w 384"/>
                <a:gd name="T19" fmla="*/ 72 h 384"/>
                <a:gd name="T20" fmla="*/ 136 w 384"/>
                <a:gd name="T21" fmla="*/ 216 h 384"/>
                <a:gd name="T22" fmla="*/ 128 w 384"/>
                <a:gd name="T23" fmla="*/ 296 h 384"/>
                <a:gd name="T24" fmla="*/ 120 w 384"/>
                <a:gd name="T25" fmla="*/ 216 h 384"/>
                <a:gd name="T26" fmla="*/ 104 w 384"/>
                <a:gd name="T27" fmla="*/ 288 h 384"/>
                <a:gd name="T28" fmla="*/ 88 w 384"/>
                <a:gd name="T29" fmla="*/ 288 h 384"/>
                <a:gd name="T30" fmla="*/ 80 w 384"/>
                <a:gd name="T31" fmla="*/ 208 h 384"/>
                <a:gd name="T32" fmla="*/ 88 w 384"/>
                <a:gd name="T33" fmla="*/ 136 h 384"/>
                <a:gd name="T34" fmla="*/ 144 w 384"/>
                <a:gd name="T35" fmla="*/ 144 h 384"/>
                <a:gd name="T36" fmla="*/ 224 w 384"/>
                <a:gd name="T37" fmla="*/ 208 h 384"/>
                <a:gd name="T38" fmla="*/ 216 w 384"/>
                <a:gd name="T39" fmla="*/ 288 h 384"/>
                <a:gd name="T40" fmla="*/ 200 w 384"/>
                <a:gd name="T41" fmla="*/ 288 h 384"/>
                <a:gd name="T42" fmla="*/ 184 w 384"/>
                <a:gd name="T43" fmla="*/ 216 h 384"/>
                <a:gd name="T44" fmla="*/ 176 w 384"/>
                <a:gd name="T45" fmla="*/ 296 h 384"/>
                <a:gd name="T46" fmla="*/ 168 w 384"/>
                <a:gd name="T47" fmla="*/ 216 h 384"/>
                <a:gd name="T48" fmla="*/ 160 w 384"/>
                <a:gd name="T49" fmla="*/ 144 h 384"/>
                <a:gd name="T50" fmla="*/ 216 w 384"/>
                <a:gd name="T51" fmla="*/ 136 h 384"/>
                <a:gd name="T52" fmla="*/ 224 w 384"/>
                <a:gd name="T53" fmla="*/ 208 h 384"/>
                <a:gd name="T54" fmla="*/ 296 w 384"/>
                <a:gd name="T55" fmla="*/ 232 h 384"/>
                <a:gd name="T56" fmla="*/ 288 w 384"/>
                <a:gd name="T57" fmla="*/ 296 h 384"/>
                <a:gd name="T58" fmla="*/ 280 w 384"/>
                <a:gd name="T59" fmla="*/ 232 h 384"/>
                <a:gd name="T60" fmla="*/ 264 w 384"/>
                <a:gd name="T61" fmla="*/ 288 h 384"/>
                <a:gd name="T62" fmla="*/ 248 w 384"/>
                <a:gd name="T63" fmla="*/ 288 h 384"/>
                <a:gd name="T64" fmla="*/ 241 w 384"/>
                <a:gd name="T65" fmla="*/ 229 h 384"/>
                <a:gd name="T66" fmla="*/ 256 w 384"/>
                <a:gd name="T67" fmla="*/ 142 h 384"/>
                <a:gd name="T68" fmla="*/ 280 w 384"/>
                <a:gd name="T69" fmla="*/ 136 h 384"/>
                <a:gd name="T70" fmla="*/ 304 w 384"/>
                <a:gd name="T71" fmla="*/ 222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84" h="384">
                  <a:moveTo>
                    <a:pt x="192" y="0"/>
                  </a:move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298" y="384"/>
                    <a:pt x="384" y="298"/>
                    <a:pt x="384" y="192"/>
                  </a:cubicBezTo>
                  <a:cubicBezTo>
                    <a:pt x="384" y="86"/>
                    <a:pt x="298" y="0"/>
                    <a:pt x="192" y="0"/>
                  </a:cubicBezTo>
                  <a:close/>
                  <a:moveTo>
                    <a:pt x="272" y="72"/>
                  </a:moveTo>
                  <a:cubicBezTo>
                    <a:pt x="285" y="72"/>
                    <a:pt x="296" y="82"/>
                    <a:pt x="296" y="96"/>
                  </a:cubicBezTo>
                  <a:cubicBezTo>
                    <a:pt x="296" y="109"/>
                    <a:pt x="285" y="120"/>
                    <a:pt x="272" y="120"/>
                  </a:cubicBezTo>
                  <a:cubicBezTo>
                    <a:pt x="258" y="120"/>
                    <a:pt x="248" y="109"/>
                    <a:pt x="248" y="96"/>
                  </a:cubicBezTo>
                  <a:cubicBezTo>
                    <a:pt x="248" y="82"/>
                    <a:pt x="258" y="72"/>
                    <a:pt x="272" y="72"/>
                  </a:cubicBezTo>
                  <a:close/>
                  <a:moveTo>
                    <a:pt x="192" y="72"/>
                  </a:moveTo>
                  <a:cubicBezTo>
                    <a:pt x="205" y="72"/>
                    <a:pt x="216" y="82"/>
                    <a:pt x="216" y="96"/>
                  </a:cubicBezTo>
                  <a:cubicBezTo>
                    <a:pt x="216" y="109"/>
                    <a:pt x="205" y="120"/>
                    <a:pt x="192" y="120"/>
                  </a:cubicBezTo>
                  <a:cubicBezTo>
                    <a:pt x="178" y="120"/>
                    <a:pt x="168" y="109"/>
                    <a:pt x="168" y="96"/>
                  </a:cubicBezTo>
                  <a:cubicBezTo>
                    <a:pt x="168" y="82"/>
                    <a:pt x="178" y="72"/>
                    <a:pt x="192" y="72"/>
                  </a:cubicBezTo>
                  <a:close/>
                  <a:moveTo>
                    <a:pt x="112" y="72"/>
                  </a:moveTo>
                  <a:cubicBezTo>
                    <a:pt x="125" y="72"/>
                    <a:pt x="136" y="82"/>
                    <a:pt x="136" y="96"/>
                  </a:cubicBezTo>
                  <a:cubicBezTo>
                    <a:pt x="136" y="109"/>
                    <a:pt x="125" y="120"/>
                    <a:pt x="112" y="120"/>
                  </a:cubicBezTo>
                  <a:cubicBezTo>
                    <a:pt x="98" y="120"/>
                    <a:pt x="88" y="109"/>
                    <a:pt x="88" y="96"/>
                  </a:cubicBezTo>
                  <a:cubicBezTo>
                    <a:pt x="88" y="82"/>
                    <a:pt x="98" y="72"/>
                    <a:pt x="112" y="72"/>
                  </a:cubicBezTo>
                  <a:close/>
                  <a:moveTo>
                    <a:pt x="144" y="208"/>
                  </a:moveTo>
                  <a:cubicBezTo>
                    <a:pt x="144" y="212"/>
                    <a:pt x="140" y="216"/>
                    <a:pt x="136" y="216"/>
                  </a:cubicBezTo>
                  <a:cubicBezTo>
                    <a:pt x="136" y="288"/>
                    <a:pt x="136" y="288"/>
                    <a:pt x="136" y="288"/>
                  </a:cubicBezTo>
                  <a:cubicBezTo>
                    <a:pt x="136" y="292"/>
                    <a:pt x="132" y="296"/>
                    <a:pt x="128" y="296"/>
                  </a:cubicBezTo>
                  <a:cubicBezTo>
                    <a:pt x="123" y="296"/>
                    <a:pt x="120" y="292"/>
                    <a:pt x="120" y="288"/>
                  </a:cubicBezTo>
                  <a:cubicBezTo>
                    <a:pt x="120" y="216"/>
                    <a:pt x="120" y="216"/>
                    <a:pt x="120" y="216"/>
                  </a:cubicBezTo>
                  <a:cubicBezTo>
                    <a:pt x="104" y="216"/>
                    <a:pt x="104" y="216"/>
                    <a:pt x="104" y="216"/>
                  </a:cubicBezTo>
                  <a:cubicBezTo>
                    <a:pt x="104" y="288"/>
                    <a:pt x="104" y="288"/>
                    <a:pt x="104" y="288"/>
                  </a:cubicBezTo>
                  <a:cubicBezTo>
                    <a:pt x="104" y="292"/>
                    <a:pt x="100" y="296"/>
                    <a:pt x="96" y="296"/>
                  </a:cubicBezTo>
                  <a:cubicBezTo>
                    <a:pt x="91" y="296"/>
                    <a:pt x="88" y="292"/>
                    <a:pt x="88" y="288"/>
                  </a:cubicBezTo>
                  <a:cubicBezTo>
                    <a:pt x="88" y="216"/>
                    <a:pt x="88" y="216"/>
                    <a:pt x="88" y="216"/>
                  </a:cubicBezTo>
                  <a:cubicBezTo>
                    <a:pt x="84" y="216"/>
                    <a:pt x="80" y="212"/>
                    <a:pt x="80" y="208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39"/>
                    <a:pt x="83" y="136"/>
                    <a:pt x="88" y="136"/>
                  </a:cubicBezTo>
                  <a:cubicBezTo>
                    <a:pt x="136" y="136"/>
                    <a:pt x="136" y="136"/>
                    <a:pt x="136" y="136"/>
                  </a:cubicBezTo>
                  <a:cubicBezTo>
                    <a:pt x="140" y="136"/>
                    <a:pt x="144" y="139"/>
                    <a:pt x="144" y="144"/>
                  </a:cubicBezTo>
                  <a:lnTo>
                    <a:pt x="144" y="208"/>
                  </a:lnTo>
                  <a:close/>
                  <a:moveTo>
                    <a:pt x="224" y="208"/>
                  </a:moveTo>
                  <a:cubicBezTo>
                    <a:pt x="224" y="212"/>
                    <a:pt x="224" y="216"/>
                    <a:pt x="216" y="216"/>
                  </a:cubicBezTo>
                  <a:cubicBezTo>
                    <a:pt x="216" y="288"/>
                    <a:pt x="216" y="288"/>
                    <a:pt x="216" y="288"/>
                  </a:cubicBezTo>
                  <a:cubicBezTo>
                    <a:pt x="216" y="292"/>
                    <a:pt x="212" y="296"/>
                    <a:pt x="208" y="296"/>
                  </a:cubicBezTo>
                  <a:cubicBezTo>
                    <a:pt x="203" y="296"/>
                    <a:pt x="200" y="292"/>
                    <a:pt x="200" y="288"/>
                  </a:cubicBezTo>
                  <a:cubicBezTo>
                    <a:pt x="200" y="216"/>
                    <a:pt x="200" y="216"/>
                    <a:pt x="200" y="216"/>
                  </a:cubicBezTo>
                  <a:cubicBezTo>
                    <a:pt x="184" y="216"/>
                    <a:pt x="184" y="216"/>
                    <a:pt x="184" y="216"/>
                  </a:cubicBezTo>
                  <a:cubicBezTo>
                    <a:pt x="184" y="288"/>
                    <a:pt x="184" y="288"/>
                    <a:pt x="184" y="288"/>
                  </a:cubicBezTo>
                  <a:cubicBezTo>
                    <a:pt x="184" y="292"/>
                    <a:pt x="180" y="296"/>
                    <a:pt x="176" y="296"/>
                  </a:cubicBezTo>
                  <a:cubicBezTo>
                    <a:pt x="171" y="296"/>
                    <a:pt x="168" y="292"/>
                    <a:pt x="168" y="288"/>
                  </a:cubicBezTo>
                  <a:cubicBezTo>
                    <a:pt x="168" y="216"/>
                    <a:pt x="168" y="216"/>
                    <a:pt x="168" y="216"/>
                  </a:cubicBezTo>
                  <a:cubicBezTo>
                    <a:pt x="160" y="216"/>
                    <a:pt x="160" y="212"/>
                    <a:pt x="160" y="208"/>
                  </a:cubicBezTo>
                  <a:cubicBezTo>
                    <a:pt x="160" y="144"/>
                    <a:pt x="160" y="144"/>
                    <a:pt x="160" y="144"/>
                  </a:cubicBezTo>
                  <a:cubicBezTo>
                    <a:pt x="160" y="139"/>
                    <a:pt x="163" y="136"/>
                    <a:pt x="168" y="136"/>
                  </a:cubicBezTo>
                  <a:cubicBezTo>
                    <a:pt x="216" y="136"/>
                    <a:pt x="216" y="136"/>
                    <a:pt x="216" y="136"/>
                  </a:cubicBezTo>
                  <a:cubicBezTo>
                    <a:pt x="220" y="136"/>
                    <a:pt x="224" y="139"/>
                    <a:pt x="224" y="144"/>
                  </a:cubicBezTo>
                  <a:lnTo>
                    <a:pt x="224" y="208"/>
                  </a:lnTo>
                  <a:close/>
                  <a:moveTo>
                    <a:pt x="302" y="229"/>
                  </a:moveTo>
                  <a:cubicBezTo>
                    <a:pt x="300" y="231"/>
                    <a:pt x="296" y="232"/>
                    <a:pt x="296" y="232"/>
                  </a:cubicBezTo>
                  <a:cubicBezTo>
                    <a:pt x="296" y="288"/>
                    <a:pt x="296" y="288"/>
                    <a:pt x="296" y="288"/>
                  </a:cubicBezTo>
                  <a:cubicBezTo>
                    <a:pt x="296" y="292"/>
                    <a:pt x="292" y="296"/>
                    <a:pt x="288" y="296"/>
                  </a:cubicBezTo>
                  <a:cubicBezTo>
                    <a:pt x="283" y="296"/>
                    <a:pt x="280" y="292"/>
                    <a:pt x="280" y="288"/>
                  </a:cubicBezTo>
                  <a:cubicBezTo>
                    <a:pt x="280" y="232"/>
                    <a:pt x="280" y="232"/>
                    <a:pt x="280" y="232"/>
                  </a:cubicBezTo>
                  <a:cubicBezTo>
                    <a:pt x="264" y="232"/>
                    <a:pt x="264" y="232"/>
                    <a:pt x="264" y="232"/>
                  </a:cubicBezTo>
                  <a:cubicBezTo>
                    <a:pt x="264" y="288"/>
                    <a:pt x="264" y="288"/>
                    <a:pt x="264" y="288"/>
                  </a:cubicBezTo>
                  <a:cubicBezTo>
                    <a:pt x="264" y="292"/>
                    <a:pt x="260" y="296"/>
                    <a:pt x="256" y="296"/>
                  </a:cubicBezTo>
                  <a:cubicBezTo>
                    <a:pt x="251" y="296"/>
                    <a:pt x="248" y="292"/>
                    <a:pt x="248" y="288"/>
                  </a:cubicBezTo>
                  <a:cubicBezTo>
                    <a:pt x="248" y="232"/>
                    <a:pt x="248" y="232"/>
                    <a:pt x="248" y="232"/>
                  </a:cubicBezTo>
                  <a:cubicBezTo>
                    <a:pt x="248" y="232"/>
                    <a:pt x="243" y="231"/>
                    <a:pt x="241" y="229"/>
                  </a:cubicBezTo>
                  <a:cubicBezTo>
                    <a:pt x="240" y="227"/>
                    <a:pt x="239" y="224"/>
                    <a:pt x="240" y="222"/>
                  </a:cubicBezTo>
                  <a:cubicBezTo>
                    <a:pt x="256" y="142"/>
                    <a:pt x="256" y="142"/>
                    <a:pt x="256" y="142"/>
                  </a:cubicBezTo>
                  <a:cubicBezTo>
                    <a:pt x="257" y="138"/>
                    <a:pt x="260" y="136"/>
                    <a:pt x="264" y="136"/>
                  </a:cubicBezTo>
                  <a:cubicBezTo>
                    <a:pt x="280" y="136"/>
                    <a:pt x="280" y="136"/>
                    <a:pt x="280" y="136"/>
                  </a:cubicBezTo>
                  <a:cubicBezTo>
                    <a:pt x="283" y="136"/>
                    <a:pt x="287" y="138"/>
                    <a:pt x="288" y="142"/>
                  </a:cubicBezTo>
                  <a:cubicBezTo>
                    <a:pt x="304" y="222"/>
                    <a:pt x="304" y="222"/>
                    <a:pt x="304" y="222"/>
                  </a:cubicBezTo>
                  <a:cubicBezTo>
                    <a:pt x="304" y="224"/>
                    <a:pt x="303" y="227"/>
                    <a:pt x="302" y="229"/>
                  </a:cubicBezTo>
                  <a:close/>
                </a:path>
              </a:pathLst>
            </a:custGeom>
            <a:solidFill>
              <a:srgbClr val="BE003F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5" name="Freeform 11"/>
            <p:cNvSpPr>
              <a:spLocks/>
            </p:cNvSpPr>
            <p:nvPr/>
          </p:nvSpPr>
          <p:spPr bwMode="auto">
            <a:xfrm>
              <a:off x="6729413" y="5135563"/>
              <a:ext cx="119062" cy="261938"/>
            </a:xfrm>
            <a:custGeom>
              <a:avLst/>
              <a:gdLst>
                <a:gd name="T0" fmla="*/ 34 w 75"/>
                <a:gd name="T1" fmla="*/ 0 h 165"/>
                <a:gd name="T2" fmla="*/ 0 w 75"/>
                <a:gd name="T3" fmla="*/ 165 h 165"/>
                <a:gd name="T4" fmla="*/ 75 w 75"/>
                <a:gd name="T5" fmla="*/ 165 h 165"/>
                <a:gd name="T6" fmla="*/ 41 w 75"/>
                <a:gd name="T7" fmla="*/ 0 h 165"/>
                <a:gd name="T8" fmla="*/ 34 w 75"/>
                <a:gd name="T9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65">
                  <a:moveTo>
                    <a:pt x="34" y="0"/>
                  </a:moveTo>
                  <a:lnTo>
                    <a:pt x="0" y="165"/>
                  </a:lnTo>
                  <a:lnTo>
                    <a:pt x="75" y="165"/>
                  </a:lnTo>
                  <a:lnTo>
                    <a:pt x="41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E003F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</p:grpSp>
      <p:sp>
        <p:nvSpPr>
          <p:cNvPr id="48" name="Freeform 335"/>
          <p:cNvSpPr>
            <a:spLocks noEditPoints="1"/>
          </p:cNvSpPr>
          <p:nvPr/>
        </p:nvSpPr>
        <p:spPr bwMode="auto">
          <a:xfrm rot="10800000" flipV="1">
            <a:off x="885820" y="4664968"/>
            <a:ext cx="301832" cy="74410"/>
          </a:xfrm>
          <a:custGeom>
            <a:avLst/>
            <a:gdLst>
              <a:gd name="T0" fmla="*/ 3 w 41"/>
              <a:gd name="T1" fmla="*/ 23 h 37"/>
              <a:gd name="T2" fmla="*/ 0 w 41"/>
              <a:gd name="T3" fmla="*/ 20 h 37"/>
              <a:gd name="T4" fmla="*/ 2 w 41"/>
              <a:gd name="T5" fmla="*/ 16 h 37"/>
              <a:gd name="T6" fmla="*/ 11 w 41"/>
              <a:gd name="T7" fmla="*/ 5 h 37"/>
              <a:gd name="T8" fmla="*/ 14 w 41"/>
              <a:gd name="T9" fmla="*/ 2 h 37"/>
              <a:gd name="T10" fmla="*/ 17 w 41"/>
              <a:gd name="T11" fmla="*/ 0 h 37"/>
              <a:gd name="T12" fmla="*/ 20 w 41"/>
              <a:gd name="T13" fmla="*/ 3 h 37"/>
              <a:gd name="T14" fmla="*/ 20 w 41"/>
              <a:gd name="T15" fmla="*/ 9 h 37"/>
              <a:gd name="T16" fmla="*/ 30 w 41"/>
              <a:gd name="T17" fmla="*/ 9 h 37"/>
              <a:gd name="T18" fmla="*/ 39 w 41"/>
              <a:gd name="T19" fmla="*/ 8 h 37"/>
              <a:gd name="T20" fmla="*/ 41 w 41"/>
              <a:gd name="T21" fmla="*/ 14 h 37"/>
              <a:gd name="T22" fmla="*/ 41 w 41"/>
              <a:gd name="T23" fmla="*/ 24 h 37"/>
              <a:gd name="T24" fmla="*/ 35 w 41"/>
              <a:gd name="T25" fmla="*/ 25 h 37"/>
              <a:gd name="T26" fmla="*/ 29 w 41"/>
              <a:gd name="T27" fmla="*/ 25 h 37"/>
              <a:gd name="T28" fmla="*/ 19 w 41"/>
              <a:gd name="T29" fmla="*/ 27 h 37"/>
              <a:gd name="T30" fmla="*/ 20 w 41"/>
              <a:gd name="T31" fmla="*/ 37 h 37"/>
              <a:gd name="T32" fmla="*/ 18 w 41"/>
              <a:gd name="T33" fmla="*/ 36 h 37"/>
              <a:gd name="T34" fmla="*/ 13 w 41"/>
              <a:gd name="T35" fmla="*/ 31 h 37"/>
              <a:gd name="T36" fmla="*/ 7 w 41"/>
              <a:gd name="T37" fmla="*/ 26 h 37"/>
              <a:gd name="T38" fmla="*/ 10 w 41"/>
              <a:gd name="T39" fmla="*/ 12 h 37"/>
              <a:gd name="T40" fmla="*/ 20 w 41"/>
              <a:gd name="T41" fmla="*/ 18 h 37"/>
              <a:gd name="T42" fmla="*/ 27 w 41"/>
              <a:gd name="T43" fmla="*/ 22 h 37"/>
              <a:gd name="T44" fmla="*/ 31 w 41"/>
              <a:gd name="T45" fmla="*/ 23 h 37"/>
              <a:gd name="T46" fmla="*/ 21 w 41"/>
              <a:gd name="T47" fmla="*/ 17 h 37"/>
              <a:gd name="T48" fmla="*/ 12 w 41"/>
              <a:gd name="T49" fmla="*/ 12 h 37"/>
              <a:gd name="T50" fmla="*/ 10 w 41"/>
              <a:gd name="T51" fmla="*/ 10 h 37"/>
              <a:gd name="T52" fmla="*/ 23 w 41"/>
              <a:gd name="T53" fmla="*/ 13 h 37"/>
              <a:gd name="T54" fmla="*/ 36 w 41"/>
              <a:gd name="T55" fmla="*/ 21 h 37"/>
              <a:gd name="T56" fmla="*/ 38 w 41"/>
              <a:gd name="T57" fmla="*/ 21 h 37"/>
              <a:gd name="T58" fmla="*/ 30 w 41"/>
              <a:gd name="T59" fmla="*/ 15 h 37"/>
              <a:gd name="T60" fmla="*/ 24 w 41"/>
              <a:gd name="T61" fmla="*/ 11 h 37"/>
              <a:gd name="T62" fmla="*/ 6 w 41"/>
              <a:gd name="T63" fmla="*/ 20 h 37"/>
              <a:gd name="T64" fmla="*/ 15 w 41"/>
              <a:gd name="T65" fmla="*/ 25 h 37"/>
              <a:gd name="T66" fmla="*/ 14 w 41"/>
              <a:gd name="T67" fmla="*/ 23 h 37"/>
              <a:gd name="T68" fmla="*/ 9 w 41"/>
              <a:gd name="T69" fmla="*/ 20 h 37"/>
              <a:gd name="T70" fmla="*/ 4 w 41"/>
              <a:gd name="T71" fmla="*/ 19 h 37"/>
              <a:gd name="T72" fmla="*/ 11 w 41"/>
              <a:gd name="T73" fmla="*/ 16 h 37"/>
              <a:gd name="T74" fmla="*/ 14 w 41"/>
              <a:gd name="T75" fmla="*/ 18 h 37"/>
              <a:gd name="T76" fmla="*/ 23 w 41"/>
              <a:gd name="T77" fmla="*/ 24 h 37"/>
              <a:gd name="T78" fmla="*/ 23 w 41"/>
              <a:gd name="T79" fmla="*/ 22 h 37"/>
              <a:gd name="T80" fmla="*/ 38 w 41"/>
              <a:gd name="T81" fmla="*/ 18 h 37"/>
              <a:gd name="T82" fmla="*/ 34 w 41"/>
              <a:gd name="T83" fmla="*/ 15 h 37"/>
              <a:gd name="T84" fmla="*/ 33 w 41"/>
              <a:gd name="T85" fmla="*/ 22 h 37"/>
              <a:gd name="T86" fmla="*/ 23 w 41"/>
              <a:gd name="T87" fmla="*/ 16 h 37"/>
              <a:gd name="T88" fmla="*/ 33 w 41"/>
              <a:gd name="T89" fmla="*/ 22 h 37"/>
              <a:gd name="T90" fmla="*/ 16 w 41"/>
              <a:gd name="T91" fmla="*/ 28 h 37"/>
              <a:gd name="T92" fmla="*/ 8 w 41"/>
              <a:gd name="T93" fmla="*/ 23 h 37"/>
              <a:gd name="T94" fmla="*/ 9 w 41"/>
              <a:gd name="T95" fmla="*/ 25 h 37"/>
              <a:gd name="T96" fmla="*/ 16 w 41"/>
              <a:gd name="T97" fmla="*/ 29 h 37"/>
              <a:gd name="T98" fmla="*/ 16 w 41"/>
              <a:gd name="T99" fmla="*/ 7 h 37"/>
              <a:gd name="T100" fmla="*/ 13 w 41"/>
              <a:gd name="T101" fmla="*/ 6 h 37"/>
              <a:gd name="T102" fmla="*/ 19 w 41"/>
              <a:gd name="T103" fmla="*/ 12 h 37"/>
              <a:gd name="T104" fmla="*/ 35 w 41"/>
              <a:gd name="T105" fmla="*/ 10 h 37"/>
              <a:gd name="T106" fmla="*/ 39 w 41"/>
              <a:gd name="T107" fmla="*/ 11 h 37"/>
              <a:gd name="T108" fmla="*/ 35 w 41"/>
              <a:gd name="T109" fmla="*/ 10 h 37"/>
              <a:gd name="T110" fmla="*/ 12 w 41"/>
              <a:gd name="T111" fmla="*/ 19 h 37"/>
              <a:gd name="T112" fmla="*/ 38 w 41"/>
              <a:gd name="T113" fmla="*/ 15 h 37"/>
              <a:gd name="T114" fmla="*/ 38 w 41"/>
              <a:gd name="T115" fmla="*/ 15 h 37"/>
              <a:gd name="T116" fmla="*/ 26 w 41"/>
              <a:gd name="T117" fmla="*/ 11 h 37"/>
              <a:gd name="T118" fmla="*/ 35 w 41"/>
              <a:gd name="T119" fmla="*/ 23 h 37"/>
              <a:gd name="T120" fmla="*/ 35 w 41"/>
              <a:gd name="T121" fmla="*/ 2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" h="37">
                <a:moveTo>
                  <a:pt x="7" y="26"/>
                </a:moveTo>
                <a:cubicBezTo>
                  <a:pt x="6" y="25"/>
                  <a:pt x="5" y="24"/>
                  <a:pt x="4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2"/>
                  <a:pt x="1" y="22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20"/>
                  <a:pt x="1" y="19"/>
                  <a:pt x="1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7"/>
                  <a:pt x="2" y="16"/>
                </a:cubicBezTo>
                <a:cubicBezTo>
                  <a:pt x="2" y="15"/>
                  <a:pt x="3" y="15"/>
                  <a:pt x="4" y="14"/>
                </a:cubicBezTo>
                <a:cubicBezTo>
                  <a:pt x="5" y="13"/>
                  <a:pt x="5" y="12"/>
                  <a:pt x="6" y="11"/>
                </a:cubicBezTo>
                <a:cubicBezTo>
                  <a:pt x="8" y="9"/>
                  <a:pt x="10" y="7"/>
                  <a:pt x="11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2" y="3"/>
                  <a:pt x="13" y="3"/>
                  <a:pt x="13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4" y="2"/>
                  <a:pt x="15" y="2"/>
                  <a:pt x="15" y="2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7" y="0"/>
                  <a:pt x="17" y="0"/>
                </a:cubicBezTo>
                <a:cubicBezTo>
                  <a:pt x="18" y="0"/>
                  <a:pt x="19" y="0"/>
                  <a:pt x="19" y="1"/>
                </a:cubicBezTo>
                <a:cubicBezTo>
                  <a:pt x="19" y="1"/>
                  <a:pt x="20" y="1"/>
                  <a:pt x="19" y="2"/>
                </a:cubicBezTo>
                <a:cubicBezTo>
                  <a:pt x="19" y="2"/>
                  <a:pt x="20" y="3"/>
                  <a:pt x="20" y="3"/>
                </a:cubicBezTo>
                <a:cubicBezTo>
                  <a:pt x="20" y="5"/>
                  <a:pt x="19" y="6"/>
                  <a:pt x="19" y="8"/>
                </a:cubicBezTo>
                <a:cubicBezTo>
                  <a:pt x="19" y="8"/>
                  <a:pt x="19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9"/>
                  <a:pt x="21" y="9"/>
                  <a:pt x="22" y="9"/>
                </a:cubicBezTo>
                <a:cubicBezTo>
                  <a:pt x="23" y="9"/>
                  <a:pt x="25" y="8"/>
                  <a:pt x="26" y="9"/>
                </a:cubicBezTo>
                <a:cubicBezTo>
                  <a:pt x="27" y="9"/>
                  <a:pt x="29" y="9"/>
                  <a:pt x="30" y="9"/>
                </a:cubicBezTo>
                <a:cubicBezTo>
                  <a:pt x="31" y="9"/>
                  <a:pt x="33" y="8"/>
                  <a:pt x="34" y="8"/>
                </a:cubicBezTo>
                <a:cubicBezTo>
                  <a:pt x="36" y="8"/>
                  <a:pt x="37" y="8"/>
                  <a:pt x="39" y="9"/>
                </a:cubicBezTo>
                <a:cubicBezTo>
                  <a:pt x="39" y="9"/>
                  <a:pt x="39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1" y="10"/>
                  <a:pt x="41" y="11"/>
                  <a:pt x="41" y="12"/>
                </a:cubicBezTo>
                <a:cubicBezTo>
                  <a:pt x="41" y="13"/>
                  <a:pt x="41" y="13"/>
                  <a:pt x="41" y="14"/>
                </a:cubicBezTo>
                <a:cubicBezTo>
                  <a:pt x="41" y="15"/>
                  <a:pt x="41" y="16"/>
                  <a:pt x="41" y="18"/>
                </a:cubicBezTo>
                <a:cubicBezTo>
                  <a:pt x="41" y="19"/>
                  <a:pt x="41" y="20"/>
                  <a:pt x="41" y="22"/>
                </a:cubicBezTo>
                <a:cubicBezTo>
                  <a:pt x="41" y="23"/>
                  <a:pt x="41" y="23"/>
                  <a:pt x="41" y="24"/>
                </a:cubicBezTo>
                <a:cubicBezTo>
                  <a:pt x="41" y="25"/>
                  <a:pt x="40" y="25"/>
                  <a:pt x="39" y="25"/>
                </a:cubicBezTo>
                <a:cubicBezTo>
                  <a:pt x="39" y="24"/>
                  <a:pt x="38" y="25"/>
                  <a:pt x="37" y="25"/>
                </a:cubicBezTo>
                <a:cubicBezTo>
                  <a:pt x="36" y="25"/>
                  <a:pt x="36" y="25"/>
                  <a:pt x="35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5"/>
                  <a:pt x="33" y="25"/>
                  <a:pt x="33" y="25"/>
                </a:cubicBezTo>
                <a:cubicBezTo>
                  <a:pt x="32" y="25"/>
                  <a:pt x="30" y="25"/>
                  <a:pt x="29" y="25"/>
                </a:cubicBezTo>
                <a:cubicBezTo>
                  <a:pt x="28" y="25"/>
                  <a:pt x="27" y="25"/>
                  <a:pt x="25" y="25"/>
                </a:cubicBezTo>
                <a:cubicBezTo>
                  <a:pt x="24" y="25"/>
                  <a:pt x="22" y="26"/>
                  <a:pt x="20" y="26"/>
                </a:cubicBezTo>
                <a:cubicBezTo>
                  <a:pt x="19" y="26"/>
                  <a:pt x="19" y="26"/>
                  <a:pt x="19" y="27"/>
                </a:cubicBezTo>
                <a:cubicBezTo>
                  <a:pt x="19" y="29"/>
                  <a:pt x="19" y="30"/>
                  <a:pt x="20" y="31"/>
                </a:cubicBezTo>
                <a:cubicBezTo>
                  <a:pt x="20" y="33"/>
                  <a:pt x="20" y="34"/>
                  <a:pt x="20" y="35"/>
                </a:cubicBezTo>
                <a:cubicBezTo>
                  <a:pt x="21" y="36"/>
                  <a:pt x="21" y="37"/>
                  <a:pt x="20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35"/>
                  <a:pt x="17" y="35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3"/>
                  <a:pt x="14" y="32"/>
                  <a:pt x="13" y="31"/>
                </a:cubicBezTo>
                <a:cubicBezTo>
                  <a:pt x="12" y="31"/>
                  <a:pt x="12" y="30"/>
                  <a:pt x="12" y="30"/>
                </a:cubicBezTo>
                <a:cubicBezTo>
                  <a:pt x="10" y="29"/>
                  <a:pt x="10" y="28"/>
                  <a:pt x="8" y="27"/>
                </a:cubicBezTo>
                <a:cubicBezTo>
                  <a:pt x="7" y="27"/>
                  <a:pt x="7" y="26"/>
                  <a:pt x="7" y="26"/>
                </a:cubicBezTo>
                <a:close/>
                <a:moveTo>
                  <a:pt x="10" y="10"/>
                </a:moveTo>
                <a:cubicBezTo>
                  <a:pt x="10" y="11"/>
                  <a:pt x="10" y="11"/>
                  <a:pt x="10" y="11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3"/>
                  <a:pt x="12" y="13"/>
                  <a:pt x="13" y="14"/>
                </a:cubicBezTo>
                <a:cubicBezTo>
                  <a:pt x="15" y="15"/>
                  <a:pt x="16" y="16"/>
                  <a:pt x="18" y="17"/>
                </a:cubicBezTo>
                <a:cubicBezTo>
                  <a:pt x="18" y="17"/>
                  <a:pt x="19" y="18"/>
                  <a:pt x="20" y="18"/>
                </a:cubicBezTo>
                <a:cubicBezTo>
                  <a:pt x="21" y="19"/>
                  <a:pt x="23" y="20"/>
                  <a:pt x="25" y="21"/>
                </a:cubicBezTo>
                <a:cubicBezTo>
                  <a:pt x="26" y="21"/>
                  <a:pt x="26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23"/>
                  <a:pt x="28" y="23"/>
                  <a:pt x="28" y="23"/>
                </a:cubicBezTo>
                <a:cubicBezTo>
                  <a:pt x="29" y="23"/>
                  <a:pt x="29" y="23"/>
                  <a:pt x="30" y="23"/>
                </a:cubicBezTo>
                <a:cubicBezTo>
                  <a:pt x="30" y="23"/>
                  <a:pt x="30" y="23"/>
                  <a:pt x="31" y="23"/>
                </a:cubicBezTo>
                <a:cubicBezTo>
                  <a:pt x="30" y="23"/>
                  <a:pt x="30" y="22"/>
                  <a:pt x="29" y="22"/>
                </a:cubicBezTo>
                <a:cubicBezTo>
                  <a:pt x="28" y="21"/>
                  <a:pt x="26" y="21"/>
                  <a:pt x="25" y="20"/>
                </a:cubicBezTo>
                <a:cubicBezTo>
                  <a:pt x="24" y="19"/>
                  <a:pt x="23" y="18"/>
                  <a:pt x="21" y="17"/>
                </a:cubicBezTo>
                <a:cubicBezTo>
                  <a:pt x="20" y="17"/>
                  <a:pt x="19" y="16"/>
                  <a:pt x="18" y="15"/>
                </a:cubicBezTo>
                <a:cubicBezTo>
                  <a:pt x="17" y="14"/>
                  <a:pt x="16" y="14"/>
                  <a:pt x="15" y="13"/>
                </a:cubicBezTo>
                <a:cubicBezTo>
                  <a:pt x="14" y="13"/>
                  <a:pt x="13" y="12"/>
                  <a:pt x="12" y="12"/>
                </a:cubicBezTo>
                <a:cubicBezTo>
                  <a:pt x="11" y="11"/>
                  <a:pt x="10" y="11"/>
                  <a:pt x="10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10" y="10"/>
                  <a:pt x="10" y="10"/>
                </a:cubicBezTo>
                <a:close/>
                <a:moveTo>
                  <a:pt x="20" y="12"/>
                </a:moveTo>
                <a:cubicBezTo>
                  <a:pt x="21" y="12"/>
                  <a:pt x="21" y="12"/>
                  <a:pt x="22" y="13"/>
                </a:cubicBezTo>
                <a:cubicBezTo>
                  <a:pt x="22" y="13"/>
                  <a:pt x="23" y="13"/>
                  <a:pt x="23" y="13"/>
                </a:cubicBezTo>
                <a:cubicBezTo>
                  <a:pt x="24" y="14"/>
                  <a:pt x="25" y="14"/>
                  <a:pt x="26" y="15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9"/>
                  <a:pt x="34" y="20"/>
                  <a:pt x="36" y="21"/>
                </a:cubicBezTo>
                <a:cubicBezTo>
                  <a:pt x="36" y="21"/>
                  <a:pt x="37" y="21"/>
                  <a:pt x="38" y="22"/>
                </a:cubicBezTo>
                <a:cubicBezTo>
                  <a:pt x="38" y="22"/>
                  <a:pt x="38" y="22"/>
                  <a:pt x="38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7" y="20"/>
                  <a:pt x="36" y="20"/>
                  <a:pt x="36" y="20"/>
                </a:cubicBezTo>
                <a:cubicBezTo>
                  <a:pt x="34" y="19"/>
                  <a:pt x="33" y="18"/>
                  <a:pt x="32" y="17"/>
                </a:cubicBezTo>
                <a:cubicBezTo>
                  <a:pt x="32" y="16"/>
                  <a:pt x="31" y="16"/>
                  <a:pt x="30" y="15"/>
                </a:cubicBezTo>
                <a:cubicBezTo>
                  <a:pt x="29" y="15"/>
                  <a:pt x="28" y="14"/>
                  <a:pt x="27" y="14"/>
                </a:cubicBezTo>
                <a:cubicBezTo>
                  <a:pt x="26" y="14"/>
                  <a:pt x="26" y="14"/>
                  <a:pt x="25" y="13"/>
                </a:cubicBezTo>
                <a:cubicBezTo>
                  <a:pt x="24" y="13"/>
                  <a:pt x="24" y="12"/>
                  <a:pt x="24" y="11"/>
                </a:cubicBezTo>
                <a:cubicBezTo>
                  <a:pt x="23" y="11"/>
                  <a:pt x="21" y="11"/>
                  <a:pt x="20" y="12"/>
                </a:cubicBezTo>
                <a:close/>
                <a:moveTo>
                  <a:pt x="4" y="19"/>
                </a:moveTo>
                <a:cubicBezTo>
                  <a:pt x="5" y="19"/>
                  <a:pt x="5" y="20"/>
                  <a:pt x="6" y="20"/>
                </a:cubicBezTo>
                <a:cubicBezTo>
                  <a:pt x="7" y="21"/>
                  <a:pt x="8" y="21"/>
                  <a:pt x="10" y="22"/>
                </a:cubicBezTo>
                <a:cubicBezTo>
                  <a:pt x="10" y="22"/>
                  <a:pt x="11" y="23"/>
                  <a:pt x="12" y="23"/>
                </a:cubicBezTo>
                <a:cubicBezTo>
                  <a:pt x="13" y="24"/>
                  <a:pt x="14" y="25"/>
                  <a:pt x="15" y="25"/>
                </a:cubicBezTo>
                <a:cubicBezTo>
                  <a:pt x="16" y="26"/>
                  <a:pt x="16" y="26"/>
                  <a:pt x="17" y="26"/>
                </a:cubicBezTo>
                <a:cubicBezTo>
                  <a:pt x="17" y="26"/>
                  <a:pt x="17" y="25"/>
                  <a:pt x="16" y="25"/>
                </a:cubicBezTo>
                <a:cubicBezTo>
                  <a:pt x="16" y="24"/>
                  <a:pt x="15" y="24"/>
                  <a:pt x="14" y="23"/>
                </a:cubicBezTo>
                <a:cubicBezTo>
                  <a:pt x="14" y="23"/>
                  <a:pt x="13" y="22"/>
                  <a:pt x="13" y="22"/>
                </a:cubicBezTo>
                <a:cubicBezTo>
                  <a:pt x="12" y="22"/>
                  <a:pt x="12" y="22"/>
                  <a:pt x="11" y="21"/>
                </a:cubicBezTo>
                <a:cubicBezTo>
                  <a:pt x="10" y="21"/>
                  <a:pt x="10" y="20"/>
                  <a:pt x="9" y="20"/>
                </a:cubicBezTo>
                <a:cubicBezTo>
                  <a:pt x="8" y="19"/>
                  <a:pt x="6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9"/>
                </a:cubicBezTo>
                <a:close/>
                <a:moveTo>
                  <a:pt x="9" y="14"/>
                </a:moveTo>
                <a:cubicBezTo>
                  <a:pt x="9" y="14"/>
                  <a:pt x="9" y="15"/>
                  <a:pt x="9" y="15"/>
                </a:cubicBezTo>
                <a:cubicBezTo>
                  <a:pt x="10" y="15"/>
                  <a:pt x="10" y="16"/>
                  <a:pt x="11" y="16"/>
                </a:cubicBezTo>
                <a:cubicBezTo>
                  <a:pt x="11" y="16"/>
                  <a:pt x="11" y="16"/>
                  <a:pt x="12" y="16"/>
                </a:cubicBezTo>
                <a:cubicBezTo>
                  <a:pt x="12" y="17"/>
                  <a:pt x="12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6" y="19"/>
                  <a:pt x="17" y="20"/>
                  <a:pt x="19" y="21"/>
                </a:cubicBezTo>
                <a:cubicBezTo>
                  <a:pt x="19" y="21"/>
                  <a:pt x="20" y="21"/>
                  <a:pt x="20" y="21"/>
                </a:cubicBezTo>
                <a:cubicBezTo>
                  <a:pt x="21" y="22"/>
                  <a:pt x="22" y="23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4" y="23"/>
                  <a:pt x="25" y="23"/>
                </a:cubicBezTo>
                <a:cubicBezTo>
                  <a:pt x="24" y="23"/>
                  <a:pt x="23" y="22"/>
                  <a:pt x="23" y="22"/>
                </a:cubicBezTo>
                <a:cubicBezTo>
                  <a:pt x="18" y="19"/>
                  <a:pt x="14" y="16"/>
                  <a:pt x="9" y="14"/>
                </a:cubicBezTo>
                <a:close/>
                <a:moveTo>
                  <a:pt x="29" y="12"/>
                </a:moveTo>
                <a:cubicBezTo>
                  <a:pt x="32" y="15"/>
                  <a:pt x="35" y="17"/>
                  <a:pt x="38" y="18"/>
                </a:cubicBezTo>
                <a:cubicBezTo>
                  <a:pt x="39" y="18"/>
                  <a:pt x="38" y="18"/>
                  <a:pt x="38" y="17"/>
                </a:cubicBezTo>
                <a:cubicBezTo>
                  <a:pt x="38" y="17"/>
                  <a:pt x="37" y="16"/>
                  <a:pt x="36" y="16"/>
                </a:cubicBezTo>
                <a:cubicBezTo>
                  <a:pt x="36" y="16"/>
                  <a:pt x="35" y="15"/>
                  <a:pt x="34" y="15"/>
                </a:cubicBezTo>
                <a:cubicBezTo>
                  <a:pt x="33" y="14"/>
                  <a:pt x="32" y="13"/>
                  <a:pt x="30" y="12"/>
                </a:cubicBezTo>
                <a:cubicBezTo>
                  <a:pt x="30" y="12"/>
                  <a:pt x="30" y="12"/>
                  <a:pt x="29" y="12"/>
                </a:cubicBezTo>
                <a:close/>
                <a:moveTo>
                  <a:pt x="33" y="22"/>
                </a:moveTo>
                <a:cubicBezTo>
                  <a:pt x="33" y="21"/>
                  <a:pt x="33" y="21"/>
                  <a:pt x="33" y="21"/>
                </a:cubicBezTo>
                <a:cubicBezTo>
                  <a:pt x="29" y="19"/>
                  <a:pt x="25" y="16"/>
                  <a:pt x="21" y="14"/>
                </a:cubicBezTo>
                <a:cubicBezTo>
                  <a:pt x="21" y="15"/>
                  <a:pt x="22" y="16"/>
                  <a:pt x="23" y="16"/>
                </a:cubicBezTo>
                <a:cubicBezTo>
                  <a:pt x="24" y="17"/>
                  <a:pt x="26" y="18"/>
                  <a:pt x="27" y="19"/>
                </a:cubicBezTo>
                <a:cubicBezTo>
                  <a:pt x="28" y="20"/>
                  <a:pt x="30" y="20"/>
                  <a:pt x="32" y="21"/>
                </a:cubicBezTo>
                <a:cubicBezTo>
                  <a:pt x="32" y="21"/>
                  <a:pt x="32" y="21"/>
                  <a:pt x="33" y="22"/>
                </a:cubicBezTo>
                <a:close/>
                <a:moveTo>
                  <a:pt x="17" y="30"/>
                </a:moveTo>
                <a:cubicBezTo>
                  <a:pt x="17" y="29"/>
                  <a:pt x="17" y="29"/>
                  <a:pt x="17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4" y="27"/>
                  <a:pt x="13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0" y="25"/>
                  <a:pt x="9" y="24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9" y="24"/>
                  <a:pt x="9" y="25"/>
                </a:cubicBezTo>
                <a:cubicBezTo>
                  <a:pt x="10" y="25"/>
                  <a:pt x="10" y="26"/>
                  <a:pt x="11" y="26"/>
                </a:cubicBezTo>
                <a:cubicBezTo>
                  <a:pt x="12" y="27"/>
                  <a:pt x="13" y="27"/>
                  <a:pt x="13" y="28"/>
                </a:cubicBezTo>
                <a:cubicBezTo>
                  <a:pt x="14" y="28"/>
                  <a:pt x="15" y="29"/>
                  <a:pt x="16" y="29"/>
                </a:cubicBezTo>
                <a:cubicBezTo>
                  <a:pt x="16" y="30"/>
                  <a:pt x="17" y="30"/>
                  <a:pt x="17" y="30"/>
                </a:cubicBezTo>
                <a:close/>
                <a:moveTo>
                  <a:pt x="13" y="6"/>
                </a:moveTo>
                <a:cubicBezTo>
                  <a:pt x="14" y="6"/>
                  <a:pt x="15" y="7"/>
                  <a:pt x="16" y="7"/>
                </a:cubicBezTo>
                <a:cubicBezTo>
                  <a:pt x="16" y="7"/>
                  <a:pt x="17" y="7"/>
                  <a:pt x="17" y="7"/>
                </a:cubicBezTo>
                <a:cubicBezTo>
                  <a:pt x="17" y="6"/>
                  <a:pt x="17" y="6"/>
                  <a:pt x="17" y="5"/>
                </a:cubicBezTo>
                <a:cubicBezTo>
                  <a:pt x="16" y="5"/>
                  <a:pt x="14" y="5"/>
                  <a:pt x="13" y="6"/>
                </a:cubicBezTo>
                <a:close/>
                <a:moveTo>
                  <a:pt x="15" y="11"/>
                </a:moveTo>
                <a:cubicBezTo>
                  <a:pt x="16" y="12"/>
                  <a:pt x="17" y="12"/>
                  <a:pt x="18" y="13"/>
                </a:cubicBezTo>
                <a:cubicBezTo>
                  <a:pt x="19" y="13"/>
                  <a:pt x="19" y="12"/>
                  <a:pt x="19" y="12"/>
                </a:cubicBezTo>
                <a:cubicBezTo>
                  <a:pt x="18" y="12"/>
                  <a:pt x="17" y="11"/>
                  <a:pt x="16" y="10"/>
                </a:cubicBezTo>
                <a:cubicBezTo>
                  <a:pt x="16" y="10"/>
                  <a:pt x="16" y="11"/>
                  <a:pt x="15" y="11"/>
                </a:cubicBezTo>
                <a:close/>
                <a:moveTo>
                  <a:pt x="35" y="10"/>
                </a:moveTo>
                <a:cubicBezTo>
                  <a:pt x="35" y="10"/>
                  <a:pt x="35" y="10"/>
                  <a:pt x="35" y="11"/>
                </a:cubicBezTo>
                <a:cubicBezTo>
                  <a:pt x="36" y="11"/>
                  <a:pt x="37" y="12"/>
                  <a:pt x="38" y="12"/>
                </a:cubicBezTo>
                <a:cubicBezTo>
                  <a:pt x="38" y="12"/>
                  <a:pt x="38" y="11"/>
                  <a:pt x="39" y="11"/>
                </a:cubicBezTo>
                <a:cubicBezTo>
                  <a:pt x="39" y="10"/>
                  <a:pt x="39" y="10"/>
                  <a:pt x="38" y="10"/>
                </a:cubicBezTo>
                <a:cubicBezTo>
                  <a:pt x="37" y="10"/>
                  <a:pt x="37" y="10"/>
                  <a:pt x="36" y="10"/>
                </a:cubicBezTo>
                <a:cubicBezTo>
                  <a:pt x="36" y="10"/>
                  <a:pt x="36" y="10"/>
                  <a:pt x="35" y="10"/>
                </a:cubicBezTo>
                <a:close/>
                <a:moveTo>
                  <a:pt x="9" y="17"/>
                </a:moveTo>
                <a:cubicBezTo>
                  <a:pt x="9" y="17"/>
                  <a:pt x="9" y="17"/>
                  <a:pt x="9" y="17"/>
                </a:cubicBezTo>
                <a:cubicBezTo>
                  <a:pt x="10" y="18"/>
                  <a:pt x="11" y="19"/>
                  <a:pt x="12" y="19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8"/>
                  <a:pt x="10" y="18"/>
                  <a:pt x="9" y="17"/>
                </a:cubicBezTo>
                <a:close/>
                <a:moveTo>
                  <a:pt x="38" y="15"/>
                </a:moveTo>
                <a:cubicBezTo>
                  <a:pt x="38" y="15"/>
                  <a:pt x="38" y="14"/>
                  <a:pt x="38" y="14"/>
                </a:cubicBezTo>
                <a:cubicBezTo>
                  <a:pt x="37" y="14"/>
                  <a:pt x="36" y="13"/>
                  <a:pt x="35" y="13"/>
                </a:cubicBezTo>
                <a:cubicBezTo>
                  <a:pt x="36" y="14"/>
                  <a:pt x="37" y="14"/>
                  <a:pt x="38" y="15"/>
                </a:cubicBezTo>
                <a:close/>
                <a:moveTo>
                  <a:pt x="28" y="12"/>
                </a:moveTo>
                <a:cubicBezTo>
                  <a:pt x="28" y="12"/>
                  <a:pt x="28" y="12"/>
                  <a:pt x="28" y="12"/>
                </a:cubicBezTo>
                <a:cubicBezTo>
                  <a:pt x="28" y="11"/>
                  <a:pt x="28" y="10"/>
                  <a:pt x="26" y="11"/>
                </a:cubicBezTo>
                <a:cubicBezTo>
                  <a:pt x="27" y="11"/>
                  <a:pt x="28" y="12"/>
                  <a:pt x="28" y="12"/>
                </a:cubicBezTo>
                <a:close/>
                <a:moveTo>
                  <a:pt x="35" y="23"/>
                </a:moveTo>
                <a:cubicBezTo>
                  <a:pt x="35" y="23"/>
                  <a:pt x="35" y="23"/>
                  <a:pt x="35" y="23"/>
                </a:cubicBezTo>
                <a:cubicBezTo>
                  <a:pt x="35" y="22"/>
                  <a:pt x="34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3"/>
                  <a:pt x="35" y="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50" dirty="0">
              <a:solidFill>
                <a:schemeClr val="accent3"/>
              </a:solidFill>
            </a:endParaRPr>
          </a:p>
        </p:txBody>
      </p:sp>
      <p:sp>
        <p:nvSpPr>
          <p:cNvPr id="50" name="Freeform 335"/>
          <p:cNvSpPr>
            <a:spLocks noEditPoints="1"/>
          </p:cNvSpPr>
          <p:nvPr/>
        </p:nvSpPr>
        <p:spPr bwMode="auto">
          <a:xfrm rot="10800000" flipV="1">
            <a:off x="894920" y="5310638"/>
            <a:ext cx="301832" cy="74410"/>
          </a:xfrm>
          <a:custGeom>
            <a:avLst/>
            <a:gdLst>
              <a:gd name="T0" fmla="*/ 3 w 41"/>
              <a:gd name="T1" fmla="*/ 23 h 37"/>
              <a:gd name="T2" fmla="*/ 0 w 41"/>
              <a:gd name="T3" fmla="*/ 20 h 37"/>
              <a:gd name="T4" fmla="*/ 2 w 41"/>
              <a:gd name="T5" fmla="*/ 16 h 37"/>
              <a:gd name="T6" fmla="*/ 11 w 41"/>
              <a:gd name="T7" fmla="*/ 5 h 37"/>
              <a:gd name="T8" fmla="*/ 14 w 41"/>
              <a:gd name="T9" fmla="*/ 2 h 37"/>
              <a:gd name="T10" fmla="*/ 17 w 41"/>
              <a:gd name="T11" fmla="*/ 0 h 37"/>
              <a:gd name="T12" fmla="*/ 20 w 41"/>
              <a:gd name="T13" fmla="*/ 3 h 37"/>
              <a:gd name="T14" fmla="*/ 20 w 41"/>
              <a:gd name="T15" fmla="*/ 9 h 37"/>
              <a:gd name="T16" fmla="*/ 30 w 41"/>
              <a:gd name="T17" fmla="*/ 9 h 37"/>
              <a:gd name="T18" fmla="*/ 39 w 41"/>
              <a:gd name="T19" fmla="*/ 8 h 37"/>
              <a:gd name="T20" fmla="*/ 41 w 41"/>
              <a:gd name="T21" fmla="*/ 14 h 37"/>
              <a:gd name="T22" fmla="*/ 41 w 41"/>
              <a:gd name="T23" fmla="*/ 24 h 37"/>
              <a:gd name="T24" fmla="*/ 35 w 41"/>
              <a:gd name="T25" fmla="*/ 25 h 37"/>
              <a:gd name="T26" fmla="*/ 29 w 41"/>
              <a:gd name="T27" fmla="*/ 25 h 37"/>
              <a:gd name="T28" fmla="*/ 19 w 41"/>
              <a:gd name="T29" fmla="*/ 27 h 37"/>
              <a:gd name="T30" fmla="*/ 20 w 41"/>
              <a:gd name="T31" fmla="*/ 37 h 37"/>
              <a:gd name="T32" fmla="*/ 18 w 41"/>
              <a:gd name="T33" fmla="*/ 36 h 37"/>
              <a:gd name="T34" fmla="*/ 13 w 41"/>
              <a:gd name="T35" fmla="*/ 31 h 37"/>
              <a:gd name="T36" fmla="*/ 7 w 41"/>
              <a:gd name="T37" fmla="*/ 26 h 37"/>
              <a:gd name="T38" fmla="*/ 10 w 41"/>
              <a:gd name="T39" fmla="*/ 12 h 37"/>
              <a:gd name="T40" fmla="*/ 20 w 41"/>
              <a:gd name="T41" fmla="*/ 18 h 37"/>
              <a:gd name="T42" fmla="*/ 27 w 41"/>
              <a:gd name="T43" fmla="*/ 22 h 37"/>
              <a:gd name="T44" fmla="*/ 31 w 41"/>
              <a:gd name="T45" fmla="*/ 23 h 37"/>
              <a:gd name="T46" fmla="*/ 21 w 41"/>
              <a:gd name="T47" fmla="*/ 17 h 37"/>
              <a:gd name="T48" fmla="*/ 12 w 41"/>
              <a:gd name="T49" fmla="*/ 12 h 37"/>
              <a:gd name="T50" fmla="*/ 10 w 41"/>
              <a:gd name="T51" fmla="*/ 10 h 37"/>
              <a:gd name="T52" fmla="*/ 23 w 41"/>
              <a:gd name="T53" fmla="*/ 13 h 37"/>
              <a:gd name="T54" fmla="*/ 36 w 41"/>
              <a:gd name="T55" fmla="*/ 21 h 37"/>
              <a:gd name="T56" fmla="*/ 38 w 41"/>
              <a:gd name="T57" fmla="*/ 21 h 37"/>
              <a:gd name="T58" fmla="*/ 30 w 41"/>
              <a:gd name="T59" fmla="*/ 15 h 37"/>
              <a:gd name="T60" fmla="*/ 24 w 41"/>
              <a:gd name="T61" fmla="*/ 11 h 37"/>
              <a:gd name="T62" fmla="*/ 6 w 41"/>
              <a:gd name="T63" fmla="*/ 20 h 37"/>
              <a:gd name="T64" fmla="*/ 15 w 41"/>
              <a:gd name="T65" fmla="*/ 25 h 37"/>
              <a:gd name="T66" fmla="*/ 14 w 41"/>
              <a:gd name="T67" fmla="*/ 23 h 37"/>
              <a:gd name="T68" fmla="*/ 9 w 41"/>
              <a:gd name="T69" fmla="*/ 20 h 37"/>
              <a:gd name="T70" fmla="*/ 4 w 41"/>
              <a:gd name="T71" fmla="*/ 19 h 37"/>
              <a:gd name="T72" fmla="*/ 11 w 41"/>
              <a:gd name="T73" fmla="*/ 16 h 37"/>
              <a:gd name="T74" fmla="*/ 14 w 41"/>
              <a:gd name="T75" fmla="*/ 18 h 37"/>
              <a:gd name="T76" fmla="*/ 23 w 41"/>
              <a:gd name="T77" fmla="*/ 24 h 37"/>
              <a:gd name="T78" fmla="*/ 23 w 41"/>
              <a:gd name="T79" fmla="*/ 22 h 37"/>
              <a:gd name="T80" fmla="*/ 38 w 41"/>
              <a:gd name="T81" fmla="*/ 18 h 37"/>
              <a:gd name="T82" fmla="*/ 34 w 41"/>
              <a:gd name="T83" fmla="*/ 15 h 37"/>
              <a:gd name="T84" fmla="*/ 33 w 41"/>
              <a:gd name="T85" fmla="*/ 22 h 37"/>
              <a:gd name="T86" fmla="*/ 23 w 41"/>
              <a:gd name="T87" fmla="*/ 16 h 37"/>
              <a:gd name="T88" fmla="*/ 33 w 41"/>
              <a:gd name="T89" fmla="*/ 22 h 37"/>
              <a:gd name="T90" fmla="*/ 16 w 41"/>
              <a:gd name="T91" fmla="*/ 28 h 37"/>
              <a:gd name="T92" fmla="*/ 8 w 41"/>
              <a:gd name="T93" fmla="*/ 23 h 37"/>
              <a:gd name="T94" fmla="*/ 9 w 41"/>
              <a:gd name="T95" fmla="*/ 25 h 37"/>
              <a:gd name="T96" fmla="*/ 16 w 41"/>
              <a:gd name="T97" fmla="*/ 29 h 37"/>
              <a:gd name="T98" fmla="*/ 16 w 41"/>
              <a:gd name="T99" fmla="*/ 7 h 37"/>
              <a:gd name="T100" fmla="*/ 13 w 41"/>
              <a:gd name="T101" fmla="*/ 6 h 37"/>
              <a:gd name="T102" fmla="*/ 19 w 41"/>
              <a:gd name="T103" fmla="*/ 12 h 37"/>
              <a:gd name="T104" fmla="*/ 35 w 41"/>
              <a:gd name="T105" fmla="*/ 10 h 37"/>
              <a:gd name="T106" fmla="*/ 39 w 41"/>
              <a:gd name="T107" fmla="*/ 11 h 37"/>
              <a:gd name="T108" fmla="*/ 35 w 41"/>
              <a:gd name="T109" fmla="*/ 10 h 37"/>
              <a:gd name="T110" fmla="*/ 12 w 41"/>
              <a:gd name="T111" fmla="*/ 19 h 37"/>
              <a:gd name="T112" fmla="*/ 38 w 41"/>
              <a:gd name="T113" fmla="*/ 15 h 37"/>
              <a:gd name="T114" fmla="*/ 38 w 41"/>
              <a:gd name="T115" fmla="*/ 15 h 37"/>
              <a:gd name="T116" fmla="*/ 26 w 41"/>
              <a:gd name="T117" fmla="*/ 11 h 37"/>
              <a:gd name="T118" fmla="*/ 35 w 41"/>
              <a:gd name="T119" fmla="*/ 23 h 37"/>
              <a:gd name="T120" fmla="*/ 35 w 41"/>
              <a:gd name="T121" fmla="*/ 2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" h="37">
                <a:moveTo>
                  <a:pt x="7" y="26"/>
                </a:moveTo>
                <a:cubicBezTo>
                  <a:pt x="6" y="25"/>
                  <a:pt x="5" y="24"/>
                  <a:pt x="4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2"/>
                  <a:pt x="1" y="22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20"/>
                  <a:pt x="1" y="19"/>
                  <a:pt x="1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7"/>
                  <a:pt x="2" y="16"/>
                </a:cubicBezTo>
                <a:cubicBezTo>
                  <a:pt x="2" y="15"/>
                  <a:pt x="3" y="15"/>
                  <a:pt x="4" y="14"/>
                </a:cubicBezTo>
                <a:cubicBezTo>
                  <a:pt x="5" y="13"/>
                  <a:pt x="5" y="12"/>
                  <a:pt x="6" y="11"/>
                </a:cubicBezTo>
                <a:cubicBezTo>
                  <a:pt x="8" y="9"/>
                  <a:pt x="10" y="7"/>
                  <a:pt x="11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2" y="3"/>
                  <a:pt x="13" y="3"/>
                  <a:pt x="13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4" y="2"/>
                  <a:pt x="15" y="2"/>
                  <a:pt x="15" y="2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7" y="0"/>
                  <a:pt x="17" y="0"/>
                </a:cubicBezTo>
                <a:cubicBezTo>
                  <a:pt x="18" y="0"/>
                  <a:pt x="19" y="0"/>
                  <a:pt x="19" y="1"/>
                </a:cubicBezTo>
                <a:cubicBezTo>
                  <a:pt x="19" y="1"/>
                  <a:pt x="20" y="1"/>
                  <a:pt x="19" y="2"/>
                </a:cubicBezTo>
                <a:cubicBezTo>
                  <a:pt x="19" y="2"/>
                  <a:pt x="20" y="3"/>
                  <a:pt x="20" y="3"/>
                </a:cubicBezTo>
                <a:cubicBezTo>
                  <a:pt x="20" y="5"/>
                  <a:pt x="19" y="6"/>
                  <a:pt x="19" y="8"/>
                </a:cubicBezTo>
                <a:cubicBezTo>
                  <a:pt x="19" y="8"/>
                  <a:pt x="19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9"/>
                  <a:pt x="21" y="9"/>
                  <a:pt x="22" y="9"/>
                </a:cubicBezTo>
                <a:cubicBezTo>
                  <a:pt x="23" y="9"/>
                  <a:pt x="25" y="8"/>
                  <a:pt x="26" y="9"/>
                </a:cubicBezTo>
                <a:cubicBezTo>
                  <a:pt x="27" y="9"/>
                  <a:pt x="29" y="9"/>
                  <a:pt x="30" y="9"/>
                </a:cubicBezTo>
                <a:cubicBezTo>
                  <a:pt x="31" y="9"/>
                  <a:pt x="33" y="8"/>
                  <a:pt x="34" y="8"/>
                </a:cubicBezTo>
                <a:cubicBezTo>
                  <a:pt x="36" y="8"/>
                  <a:pt x="37" y="8"/>
                  <a:pt x="39" y="9"/>
                </a:cubicBezTo>
                <a:cubicBezTo>
                  <a:pt x="39" y="9"/>
                  <a:pt x="39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1" y="10"/>
                  <a:pt x="41" y="11"/>
                  <a:pt x="41" y="12"/>
                </a:cubicBezTo>
                <a:cubicBezTo>
                  <a:pt x="41" y="13"/>
                  <a:pt x="41" y="13"/>
                  <a:pt x="41" y="14"/>
                </a:cubicBezTo>
                <a:cubicBezTo>
                  <a:pt x="41" y="15"/>
                  <a:pt x="41" y="16"/>
                  <a:pt x="41" y="18"/>
                </a:cubicBezTo>
                <a:cubicBezTo>
                  <a:pt x="41" y="19"/>
                  <a:pt x="41" y="20"/>
                  <a:pt x="41" y="22"/>
                </a:cubicBezTo>
                <a:cubicBezTo>
                  <a:pt x="41" y="23"/>
                  <a:pt x="41" y="23"/>
                  <a:pt x="41" y="24"/>
                </a:cubicBezTo>
                <a:cubicBezTo>
                  <a:pt x="41" y="25"/>
                  <a:pt x="40" y="25"/>
                  <a:pt x="39" y="25"/>
                </a:cubicBezTo>
                <a:cubicBezTo>
                  <a:pt x="39" y="24"/>
                  <a:pt x="38" y="25"/>
                  <a:pt x="37" y="25"/>
                </a:cubicBezTo>
                <a:cubicBezTo>
                  <a:pt x="36" y="25"/>
                  <a:pt x="36" y="25"/>
                  <a:pt x="35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5"/>
                  <a:pt x="33" y="25"/>
                  <a:pt x="33" y="25"/>
                </a:cubicBezTo>
                <a:cubicBezTo>
                  <a:pt x="32" y="25"/>
                  <a:pt x="30" y="25"/>
                  <a:pt x="29" y="25"/>
                </a:cubicBezTo>
                <a:cubicBezTo>
                  <a:pt x="28" y="25"/>
                  <a:pt x="27" y="25"/>
                  <a:pt x="25" y="25"/>
                </a:cubicBezTo>
                <a:cubicBezTo>
                  <a:pt x="24" y="25"/>
                  <a:pt x="22" y="26"/>
                  <a:pt x="20" y="26"/>
                </a:cubicBezTo>
                <a:cubicBezTo>
                  <a:pt x="19" y="26"/>
                  <a:pt x="19" y="26"/>
                  <a:pt x="19" y="27"/>
                </a:cubicBezTo>
                <a:cubicBezTo>
                  <a:pt x="19" y="29"/>
                  <a:pt x="19" y="30"/>
                  <a:pt x="20" y="31"/>
                </a:cubicBezTo>
                <a:cubicBezTo>
                  <a:pt x="20" y="33"/>
                  <a:pt x="20" y="34"/>
                  <a:pt x="20" y="35"/>
                </a:cubicBezTo>
                <a:cubicBezTo>
                  <a:pt x="21" y="36"/>
                  <a:pt x="21" y="37"/>
                  <a:pt x="20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35"/>
                  <a:pt x="17" y="35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3"/>
                  <a:pt x="14" y="32"/>
                  <a:pt x="13" y="31"/>
                </a:cubicBezTo>
                <a:cubicBezTo>
                  <a:pt x="12" y="31"/>
                  <a:pt x="12" y="30"/>
                  <a:pt x="12" y="30"/>
                </a:cubicBezTo>
                <a:cubicBezTo>
                  <a:pt x="10" y="29"/>
                  <a:pt x="10" y="28"/>
                  <a:pt x="8" y="27"/>
                </a:cubicBezTo>
                <a:cubicBezTo>
                  <a:pt x="7" y="27"/>
                  <a:pt x="7" y="26"/>
                  <a:pt x="7" y="26"/>
                </a:cubicBezTo>
                <a:close/>
                <a:moveTo>
                  <a:pt x="10" y="10"/>
                </a:moveTo>
                <a:cubicBezTo>
                  <a:pt x="10" y="11"/>
                  <a:pt x="10" y="11"/>
                  <a:pt x="10" y="11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3"/>
                  <a:pt x="12" y="13"/>
                  <a:pt x="13" y="14"/>
                </a:cubicBezTo>
                <a:cubicBezTo>
                  <a:pt x="15" y="15"/>
                  <a:pt x="16" y="16"/>
                  <a:pt x="18" y="17"/>
                </a:cubicBezTo>
                <a:cubicBezTo>
                  <a:pt x="18" y="17"/>
                  <a:pt x="19" y="18"/>
                  <a:pt x="20" y="18"/>
                </a:cubicBezTo>
                <a:cubicBezTo>
                  <a:pt x="21" y="19"/>
                  <a:pt x="23" y="20"/>
                  <a:pt x="25" y="21"/>
                </a:cubicBezTo>
                <a:cubicBezTo>
                  <a:pt x="26" y="21"/>
                  <a:pt x="26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23"/>
                  <a:pt x="28" y="23"/>
                  <a:pt x="28" y="23"/>
                </a:cubicBezTo>
                <a:cubicBezTo>
                  <a:pt x="29" y="23"/>
                  <a:pt x="29" y="23"/>
                  <a:pt x="30" y="23"/>
                </a:cubicBezTo>
                <a:cubicBezTo>
                  <a:pt x="30" y="23"/>
                  <a:pt x="30" y="23"/>
                  <a:pt x="31" y="23"/>
                </a:cubicBezTo>
                <a:cubicBezTo>
                  <a:pt x="30" y="23"/>
                  <a:pt x="30" y="22"/>
                  <a:pt x="29" y="22"/>
                </a:cubicBezTo>
                <a:cubicBezTo>
                  <a:pt x="28" y="21"/>
                  <a:pt x="26" y="21"/>
                  <a:pt x="25" y="20"/>
                </a:cubicBezTo>
                <a:cubicBezTo>
                  <a:pt x="24" y="19"/>
                  <a:pt x="23" y="18"/>
                  <a:pt x="21" y="17"/>
                </a:cubicBezTo>
                <a:cubicBezTo>
                  <a:pt x="20" y="17"/>
                  <a:pt x="19" y="16"/>
                  <a:pt x="18" y="15"/>
                </a:cubicBezTo>
                <a:cubicBezTo>
                  <a:pt x="17" y="14"/>
                  <a:pt x="16" y="14"/>
                  <a:pt x="15" y="13"/>
                </a:cubicBezTo>
                <a:cubicBezTo>
                  <a:pt x="14" y="13"/>
                  <a:pt x="13" y="12"/>
                  <a:pt x="12" y="12"/>
                </a:cubicBezTo>
                <a:cubicBezTo>
                  <a:pt x="11" y="11"/>
                  <a:pt x="10" y="11"/>
                  <a:pt x="10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10" y="10"/>
                  <a:pt x="10" y="10"/>
                </a:cubicBezTo>
                <a:close/>
                <a:moveTo>
                  <a:pt x="20" y="12"/>
                </a:moveTo>
                <a:cubicBezTo>
                  <a:pt x="21" y="12"/>
                  <a:pt x="21" y="12"/>
                  <a:pt x="22" y="13"/>
                </a:cubicBezTo>
                <a:cubicBezTo>
                  <a:pt x="22" y="13"/>
                  <a:pt x="23" y="13"/>
                  <a:pt x="23" y="13"/>
                </a:cubicBezTo>
                <a:cubicBezTo>
                  <a:pt x="24" y="14"/>
                  <a:pt x="25" y="14"/>
                  <a:pt x="26" y="15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9"/>
                  <a:pt x="34" y="20"/>
                  <a:pt x="36" y="21"/>
                </a:cubicBezTo>
                <a:cubicBezTo>
                  <a:pt x="36" y="21"/>
                  <a:pt x="37" y="21"/>
                  <a:pt x="38" y="22"/>
                </a:cubicBezTo>
                <a:cubicBezTo>
                  <a:pt x="38" y="22"/>
                  <a:pt x="38" y="22"/>
                  <a:pt x="38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7" y="20"/>
                  <a:pt x="36" y="20"/>
                  <a:pt x="36" y="20"/>
                </a:cubicBezTo>
                <a:cubicBezTo>
                  <a:pt x="34" y="19"/>
                  <a:pt x="33" y="18"/>
                  <a:pt x="32" y="17"/>
                </a:cubicBezTo>
                <a:cubicBezTo>
                  <a:pt x="32" y="16"/>
                  <a:pt x="31" y="16"/>
                  <a:pt x="30" y="15"/>
                </a:cubicBezTo>
                <a:cubicBezTo>
                  <a:pt x="29" y="15"/>
                  <a:pt x="28" y="14"/>
                  <a:pt x="27" y="14"/>
                </a:cubicBezTo>
                <a:cubicBezTo>
                  <a:pt x="26" y="14"/>
                  <a:pt x="26" y="14"/>
                  <a:pt x="25" y="13"/>
                </a:cubicBezTo>
                <a:cubicBezTo>
                  <a:pt x="24" y="13"/>
                  <a:pt x="24" y="12"/>
                  <a:pt x="24" y="11"/>
                </a:cubicBezTo>
                <a:cubicBezTo>
                  <a:pt x="23" y="11"/>
                  <a:pt x="21" y="11"/>
                  <a:pt x="20" y="12"/>
                </a:cubicBezTo>
                <a:close/>
                <a:moveTo>
                  <a:pt x="4" y="19"/>
                </a:moveTo>
                <a:cubicBezTo>
                  <a:pt x="5" y="19"/>
                  <a:pt x="5" y="20"/>
                  <a:pt x="6" y="20"/>
                </a:cubicBezTo>
                <a:cubicBezTo>
                  <a:pt x="7" y="21"/>
                  <a:pt x="8" y="21"/>
                  <a:pt x="10" y="22"/>
                </a:cubicBezTo>
                <a:cubicBezTo>
                  <a:pt x="10" y="22"/>
                  <a:pt x="11" y="23"/>
                  <a:pt x="12" y="23"/>
                </a:cubicBezTo>
                <a:cubicBezTo>
                  <a:pt x="13" y="24"/>
                  <a:pt x="14" y="25"/>
                  <a:pt x="15" y="25"/>
                </a:cubicBezTo>
                <a:cubicBezTo>
                  <a:pt x="16" y="26"/>
                  <a:pt x="16" y="26"/>
                  <a:pt x="17" y="26"/>
                </a:cubicBezTo>
                <a:cubicBezTo>
                  <a:pt x="17" y="26"/>
                  <a:pt x="17" y="25"/>
                  <a:pt x="16" y="25"/>
                </a:cubicBezTo>
                <a:cubicBezTo>
                  <a:pt x="16" y="24"/>
                  <a:pt x="15" y="24"/>
                  <a:pt x="14" y="23"/>
                </a:cubicBezTo>
                <a:cubicBezTo>
                  <a:pt x="14" y="23"/>
                  <a:pt x="13" y="22"/>
                  <a:pt x="13" y="22"/>
                </a:cubicBezTo>
                <a:cubicBezTo>
                  <a:pt x="12" y="22"/>
                  <a:pt x="12" y="22"/>
                  <a:pt x="11" y="21"/>
                </a:cubicBezTo>
                <a:cubicBezTo>
                  <a:pt x="10" y="21"/>
                  <a:pt x="10" y="20"/>
                  <a:pt x="9" y="20"/>
                </a:cubicBezTo>
                <a:cubicBezTo>
                  <a:pt x="8" y="19"/>
                  <a:pt x="6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9"/>
                </a:cubicBezTo>
                <a:close/>
                <a:moveTo>
                  <a:pt x="9" y="14"/>
                </a:moveTo>
                <a:cubicBezTo>
                  <a:pt x="9" y="14"/>
                  <a:pt x="9" y="15"/>
                  <a:pt x="9" y="15"/>
                </a:cubicBezTo>
                <a:cubicBezTo>
                  <a:pt x="10" y="15"/>
                  <a:pt x="10" y="16"/>
                  <a:pt x="11" y="16"/>
                </a:cubicBezTo>
                <a:cubicBezTo>
                  <a:pt x="11" y="16"/>
                  <a:pt x="11" y="16"/>
                  <a:pt x="12" y="16"/>
                </a:cubicBezTo>
                <a:cubicBezTo>
                  <a:pt x="12" y="17"/>
                  <a:pt x="12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6" y="19"/>
                  <a:pt x="17" y="20"/>
                  <a:pt x="19" y="21"/>
                </a:cubicBezTo>
                <a:cubicBezTo>
                  <a:pt x="19" y="21"/>
                  <a:pt x="20" y="21"/>
                  <a:pt x="20" y="21"/>
                </a:cubicBezTo>
                <a:cubicBezTo>
                  <a:pt x="21" y="22"/>
                  <a:pt x="22" y="23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4" y="23"/>
                  <a:pt x="25" y="23"/>
                </a:cubicBezTo>
                <a:cubicBezTo>
                  <a:pt x="24" y="23"/>
                  <a:pt x="23" y="22"/>
                  <a:pt x="23" y="22"/>
                </a:cubicBezTo>
                <a:cubicBezTo>
                  <a:pt x="18" y="19"/>
                  <a:pt x="14" y="16"/>
                  <a:pt x="9" y="14"/>
                </a:cubicBezTo>
                <a:close/>
                <a:moveTo>
                  <a:pt x="29" y="12"/>
                </a:moveTo>
                <a:cubicBezTo>
                  <a:pt x="32" y="15"/>
                  <a:pt x="35" y="17"/>
                  <a:pt x="38" y="18"/>
                </a:cubicBezTo>
                <a:cubicBezTo>
                  <a:pt x="39" y="18"/>
                  <a:pt x="38" y="18"/>
                  <a:pt x="38" y="17"/>
                </a:cubicBezTo>
                <a:cubicBezTo>
                  <a:pt x="38" y="17"/>
                  <a:pt x="37" y="16"/>
                  <a:pt x="36" y="16"/>
                </a:cubicBezTo>
                <a:cubicBezTo>
                  <a:pt x="36" y="16"/>
                  <a:pt x="35" y="15"/>
                  <a:pt x="34" y="15"/>
                </a:cubicBezTo>
                <a:cubicBezTo>
                  <a:pt x="33" y="14"/>
                  <a:pt x="32" y="13"/>
                  <a:pt x="30" y="12"/>
                </a:cubicBezTo>
                <a:cubicBezTo>
                  <a:pt x="30" y="12"/>
                  <a:pt x="30" y="12"/>
                  <a:pt x="29" y="12"/>
                </a:cubicBezTo>
                <a:close/>
                <a:moveTo>
                  <a:pt x="33" y="22"/>
                </a:moveTo>
                <a:cubicBezTo>
                  <a:pt x="33" y="21"/>
                  <a:pt x="33" y="21"/>
                  <a:pt x="33" y="21"/>
                </a:cubicBezTo>
                <a:cubicBezTo>
                  <a:pt x="29" y="19"/>
                  <a:pt x="25" y="16"/>
                  <a:pt x="21" y="14"/>
                </a:cubicBezTo>
                <a:cubicBezTo>
                  <a:pt x="21" y="15"/>
                  <a:pt x="22" y="16"/>
                  <a:pt x="23" y="16"/>
                </a:cubicBezTo>
                <a:cubicBezTo>
                  <a:pt x="24" y="17"/>
                  <a:pt x="26" y="18"/>
                  <a:pt x="27" y="19"/>
                </a:cubicBezTo>
                <a:cubicBezTo>
                  <a:pt x="28" y="20"/>
                  <a:pt x="30" y="20"/>
                  <a:pt x="32" y="21"/>
                </a:cubicBezTo>
                <a:cubicBezTo>
                  <a:pt x="32" y="21"/>
                  <a:pt x="32" y="21"/>
                  <a:pt x="33" y="22"/>
                </a:cubicBezTo>
                <a:close/>
                <a:moveTo>
                  <a:pt x="17" y="30"/>
                </a:moveTo>
                <a:cubicBezTo>
                  <a:pt x="17" y="29"/>
                  <a:pt x="17" y="29"/>
                  <a:pt x="17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4" y="27"/>
                  <a:pt x="13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0" y="25"/>
                  <a:pt x="9" y="24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9" y="24"/>
                  <a:pt x="9" y="25"/>
                </a:cubicBezTo>
                <a:cubicBezTo>
                  <a:pt x="10" y="25"/>
                  <a:pt x="10" y="26"/>
                  <a:pt x="11" y="26"/>
                </a:cubicBezTo>
                <a:cubicBezTo>
                  <a:pt x="12" y="27"/>
                  <a:pt x="13" y="27"/>
                  <a:pt x="13" y="28"/>
                </a:cubicBezTo>
                <a:cubicBezTo>
                  <a:pt x="14" y="28"/>
                  <a:pt x="15" y="29"/>
                  <a:pt x="16" y="29"/>
                </a:cubicBezTo>
                <a:cubicBezTo>
                  <a:pt x="16" y="30"/>
                  <a:pt x="17" y="30"/>
                  <a:pt x="17" y="30"/>
                </a:cubicBezTo>
                <a:close/>
                <a:moveTo>
                  <a:pt x="13" y="6"/>
                </a:moveTo>
                <a:cubicBezTo>
                  <a:pt x="14" y="6"/>
                  <a:pt x="15" y="7"/>
                  <a:pt x="16" y="7"/>
                </a:cubicBezTo>
                <a:cubicBezTo>
                  <a:pt x="16" y="7"/>
                  <a:pt x="17" y="7"/>
                  <a:pt x="17" y="7"/>
                </a:cubicBezTo>
                <a:cubicBezTo>
                  <a:pt x="17" y="6"/>
                  <a:pt x="17" y="6"/>
                  <a:pt x="17" y="5"/>
                </a:cubicBezTo>
                <a:cubicBezTo>
                  <a:pt x="16" y="5"/>
                  <a:pt x="14" y="5"/>
                  <a:pt x="13" y="6"/>
                </a:cubicBezTo>
                <a:close/>
                <a:moveTo>
                  <a:pt x="15" y="11"/>
                </a:moveTo>
                <a:cubicBezTo>
                  <a:pt x="16" y="12"/>
                  <a:pt x="17" y="12"/>
                  <a:pt x="18" y="13"/>
                </a:cubicBezTo>
                <a:cubicBezTo>
                  <a:pt x="19" y="13"/>
                  <a:pt x="19" y="12"/>
                  <a:pt x="19" y="12"/>
                </a:cubicBezTo>
                <a:cubicBezTo>
                  <a:pt x="18" y="12"/>
                  <a:pt x="17" y="11"/>
                  <a:pt x="16" y="10"/>
                </a:cubicBezTo>
                <a:cubicBezTo>
                  <a:pt x="16" y="10"/>
                  <a:pt x="16" y="11"/>
                  <a:pt x="15" y="11"/>
                </a:cubicBezTo>
                <a:close/>
                <a:moveTo>
                  <a:pt x="35" y="10"/>
                </a:moveTo>
                <a:cubicBezTo>
                  <a:pt x="35" y="10"/>
                  <a:pt x="35" y="10"/>
                  <a:pt x="35" y="11"/>
                </a:cubicBezTo>
                <a:cubicBezTo>
                  <a:pt x="36" y="11"/>
                  <a:pt x="37" y="12"/>
                  <a:pt x="38" y="12"/>
                </a:cubicBezTo>
                <a:cubicBezTo>
                  <a:pt x="38" y="12"/>
                  <a:pt x="38" y="11"/>
                  <a:pt x="39" y="11"/>
                </a:cubicBezTo>
                <a:cubicBezTo>
                  <a:pt x="39" y="10"/>
                  <a:pt x="39" y="10"/>
                  <a:pt x="38" y="10"/>
                </a:cubicBezTo>
                <a:cubicBezTo>
                  <a:pt x="37" y="10"/>
                  <a:pt x="37" y="10"/>
                  <a:pt x="36" y="10"/>
                </a:cubicBezTo>
                <a:cubicBezTo>
                  <a:pt x="36" y="10"/>
                  <a:pt x="36" y="10"/>
                  <a:pt x="35" y="10"/>
                </a:cubicBezTo>
                <a:close/>
                <a:moveTo>
                  <a:pt x="9" y="17"/>
                </a:moveTo>
                <a:cubicBezTo>
                  <a:pt x="9" y="17"/>
                  <a:pt x="9" y="17"/>
                  <a:pt x="9" y="17"/>
                </a:cubicBezTo>
                <a:cubicBezTo>
                  <a:pt x="10" y="18"/>
                  <a:pt x="11" y="19"/>
                  <a:pt x="12" y="19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8"/>
                  <a:pt x="10" y="18"/>
                  <a:pt x="9" y="17"/>
                </a:cubicBezTo>
                <a:close/>
                <a:moveTo>
                  <a:pt x="38" y="15"/>
                </a:moveTo>
                <a:cubicBezTo>
                  <a:pt x="38" y="15"/>
                  <a:pt x="38" y="14"/>
                  <a:pt x="38" y="14"/>
                </a:cubicBezTo>
                <a:cubicBezTo>
                  <a:pt x="37" y="14"/>
                  <a:pt x="36" y="13"/>
                  <a:pt x="35" y="13"/>
                </a:cubicBezTo>
                <a:cubicBezTo>
                  <a:pt x="36" y="14"/>
                  <a:pt x="37" y="14"/>
                  <a:pt x="38" y="15"/>
                </a:cubicBezTo>
                <a:close/>
                <a:moveTo>
                  <a:pt x="28" y="12"/>
                </a:moveTo>
                <a:cubicBezTo>
                  <a:pt x="28" y="12"/>
                  <a:pt x="28" y="12"/>
                  <a:pt x="28" y="12"/>
                </a:cubicBezTo>
                <a:cubicBezTo>
                  <a:pt x="28" y="11"/>
                  <a:pt x="28" y="10"/>
                  <a:pt x="26" y="11"/>
                </a:cubicBezTo>
                <a:cubicBezTo>
                  <a:pt x="27" y="11"/>
                  <a:pt x="28" y="12"/>
                  <a:pt x="28" y="12"/>
                </a:cubicBezTo>
                <a:close/>
                <a:moveTo>
                  <a:pt x="35" y="23"/>
                </a:moveTo>
                <a:cubicBezTo>
                  <a:pt x="35" y="23"/>
                  <a:pt x="35" y="23"/>
                  <a:pt x="35" y="23"/>
                </a:cubicBezTo>
                <a:cubicBezTo>
                  <a:pt x="35" y="22"/>
                  <a:pt x="34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3"/>
                  <a:pt x="35" y="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50" dirty="0">
              <a:solidFill>
                <a:schemeClr val="accent3"/>
              </a:solidFill>
            </a:endParaRPr>
          </a:p>
        </p:txBody>
      </p:sp>
      <p:sp>
        <p:nvSpPr>
          <p:cNvPr id="51" name="Freeform 335"/>
          <p:cNvSpPr>
            <a:spLocks noEditPoints="1"/>
          </p:cNvSpPr>
          <p:nvPr/>
        </p:nvSpPr>
        <p:spPr bwMode="auto">
          <a:xfrm rot="10800000" flipV="1">
            <a:off x="885819" y="5958710"/>
            <a:ext cx="301832" cy="74410"/>
          </a:xfrm>
          <a:custGeom>
            <a:avLst/>
            <a:gdLst>
              <a:gd name="T0" fmla="*/ 3 w 41"/>
              <a:gd name="T1" fmla="*/ 23 h 37"/>
              <a:gd name="T2" fmla="*/ 0 w 41"/>
              <a:gd name="T3" fmla="*/ 20 h 37"/>
              <a:gd name="T4" fmla="*/ 2 w 41"/>
              <a:gd name="T5" fmla="*/ 16 h 37"/>
              <a:gd name="T6" fmla="*/ 11 w 41"/>
              <a:gd name="T7" fmla="*/ 5 h 37"/>
              <a:gd name="T8" fmla="*/ 14 w 41"/>
              <a:gd name="T9" fmla="*/ 2 h 37"/>
              <a:gd name="T10" fmla="*/ 17 w 41"/>
              <a:gd name="T11" fmla="*/ 0 h 37"/>
              <a:gd name="T12" fmla="*/ 20 w 41"/>
              <a:gd name="T13" fmla="*/ 3 h 37"/>
              <a:gd name="T14" fmla="*/ 20 w 41"/>
              <a:gd name="T15" fmla="*/ 9 h 37"/>
              <a:gd name="T16" fmla="*/ 30 w 41"/>
              <a:gd name="T17" fmla="*/ 9 h 37"/>
              <a:gd name="T18" fmla="*/ 39 w 41"/>
              <a:gd name="T19" fmla="*/ 8 h 37"/>
              <a:gd name="T20" fmla="*/ 41 w 41"/>
              <a:gd name="T21" fmla="*/ 14 h 37"/>
              <a:gd name="T22" fmla="*/ 41 w 41"/>
              <a:gd name="T23" fmla="*/ 24 h 37"/>
              <a:gd name="T24" fmla="*/ 35 w 41"/>
              <a:gd name="T25" fmla="*/ 25 h 37"/>
              <a:gd name="T26" fmla="*/ 29 w 41"/>
              <a:gd name="T27" fmla="*/ 25 h 37"/>
              <a:gd name="T28" fmla="*/ 19 w 41"/>
              <a:gd name="T29" fmla="*/ 27 h 37"/>
              <a:gd name="T30" fmla="*/ 20 w 41"/>
              <a:gd name="T31" fmla="*/ 37 h 37"/>
              <a:gd name="T32" fmla="*/ 18 w 41"/>
              <a:gd name="T33" fmla="*/ 36 h 37"/>
              <a:gd name="T34" fmla="*/ 13 w 41"/>
              <a:gd name="T35" fmla="*/ 31 h 37"/>
              <a:gd name="T36" fmla="*/ 7 w 41"/>
              <a:gd name="T37" fmla="*/ 26 h 37"/>
              <a:gd name="T38" fmla="*/ 10 w 41"/>
              <a:gd name="T39" fmla="*/ 12 h 37"/>
              <a:gd name="T40" fmla="*/ 20 w 41"/>
              <a:gd name="T41" fmla="*/ 18 h 37"/>
              <a:gd name="T42" fmla="*/ 27 w 41"/>
              <a:gd name="T43" fmla="*/ 22 h 37"/>
              <a:gd name="T44" fmla="*/ 31 w 41"/>
              <a:gd name="T45" fmla="*/ 23 h 37"/>
              <a:gd name="T46" fmla="*/ 21 w 41"/>
              <a:gd name="T47" fmla="*/ 17 h 37"/>
              <a:gd name="T48" fmla="*/ 12 w 41"/>
              <a:gd name="T49" fmla="*/ 12 h 37"/>
              <a:gd name="T50" fmla="*/ 10 w 41"/>
              <a:gd name="T51" fmla="*/ 10 h 37"/>
              <a:gd name="T52" fmla="*/ 23 w 41"/>
              <a:gd name="T53" fmla="*/ 13 h 37"/>
              <a:gd name="T54" fmla="*/ 36 w 41"/>
              <a:gd name="T55" fmla="*/ 21 h 37"/>
              <a:gd name="T56" fmla="*/ 38 w 41"/>
              <a:gd name="T57" fmla="*/ 21 h 37"/>
              <a:gd name="T58" fmla="*/ 30 w 41"/>
              <a:gd name="T59" fmla="*/ 15 h 37"/>
              <a:gd name="T60" fmla="*/ 24 w 41"/>
              <a:gd name="T61" fmla="*/ 11 h 37"/>
              <a:gd name="T62" fmla="*/ 6 w 41"/>
              <a:gd name="T63" fmla="*/ 20 h 37"/>
              <a:gd name="T64" fmla="*/ 15 w 41"/>
              <a:gd name="T65" fmla="*/ 25 h 37"/>
              <a:gd name="T66" fmla="*/ 14 w 41"/>
              <a:gd name="T67" fmla="*/ 23 h 37"/>
              <a:gd name="T68" fmla="*/ 9 w 41"/>
              <a:gd name="T69" fmla="*/ 20 h 37"/>
              <a:gd name="T70" fmla="*/ 4 w 41"/>
              <a:gd name="T71" fmla="*/ 19 h 37"/>
              <a:gd name="T72" fmla="*/ 11 w 41"/>
              <a:gd name="T73" fmla="*/ 16 h 37"/>
              <a:gd name="T74" fmla="*/ 14 w 41"/>
              <a:gd name="T75" fmla="*/ 18 h 37"/>
              <a:gd name="T76" fmla="*/ 23 w 41"/>
              <a:gd name="T77" fmla="*/ 24 h 37"/>
              <a:gd name="T78" fmla="*/ 23 w 41"/>
              <a:gd name="T79" fmla="*/ 22 h 37"/>
              <a:gd name="T80" fmla="*/ 38 w 41"/>
              <a:gd name="T81" fmla="*/ 18 h 37"/>
              <a:gd name="T82" fmla="*/ 34 w 41"/>
              <a:gd name="T83" fmla="*/ 15 h 37"/>
              <a:gd name="T84" fmla="*/ 33 w 41"/>
              <a:gd name="T85" fmla="*/ 22 h 37"/>
              <a:gd name="T86" fmla="*/ 23 w 41"/>
              <a:gd name="T87" fmla="*/ 16 h 37"/>
              <a:gd name="T88" fmla="*/ 33 w 41"/>
              <a:gd name="T89" fmla="*/ 22 h 37"/>
              <a:gd name="T90" fmla="*/ 16 w 41"/>
              <a:gd name="T91" fmla="*/ 28 h 37"/>
              <a:gd name="T92" fmla="*/ 8 w 41"/>
              <a:gd name="T93" fmla="*/ 23 h 37"/>
              <a:gd name="T94" fmla="*/ 9 w 41"/>
              <a:gd name="T95" fmla="*/ 25 h 37"/>
              <a:gd name="T96" fmla="*/ 16 w 41"/>
              <a:gd name="T97" fmla="*/ 29 h 37"/>
              <a:gd name="T98" fmla="*/ 16 w 41"/>
              <a:gd name="T99" fmla="*/ 7 h 37"/>
              <a:gd name="T100" fmla="*/ 13 w 41"/>
              <a:gd name="T101" fmla="*/ 6 h 37"/>
              <a:gd name="T102" fmla="*/ 19 w 41"/>
              <a:gd name="T103" fmla="*/ 12 h 37"/>
              <a:gd name="T104" fmla="*/ 35 w 41"/>
              <a:gd name="T105" fmla="*/ 10 h 37"/>
              <a:gd name="T106" fmla="*/ 39 w 41"/>
              <a:gd name="T107" fmla="*/ 11 h 37"/>
              <a:gd name="T108" fmla="*/ 35 w 41"/>
              <a:gd name="T109" fmla="*/ 10 h 37"/>
              <a:gd name="T110" fmla="*/ 12 w 41"/>
              <a:gd name="T111" fmla="*/ 19 h 37"/>
              <a:gd name="T112" fmla="*/ 38 w 41"/>
              <a:gd name="T113" fmla="*/ 15 h 37"/>
              <a:gd name="T114" fmla="*/ 38 w 41"/>
              <a:gd name="T115" fmla="*/ 15 h 37"/>
              <a:gd name="T116" fmla="*/ 26 w 41"/>
              <a:gd name="T117" fmla="*/ 11 h 37"/>
              <a:gd name="T118" fmla="*/ 35 w 41"/>
              <a:gd name="T119" fmla="*/ 23 h 37"/>
              <a:gd name="T120" fmla="*/ 35 w 41"/>
              <a:gd name="T121" fmla="*/ 2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" h="37">
                <a:moveTo>
                  <a:pt x="7" y="26"/>
                </a:moveTo>
                <a:cubicBezTo>
                  <a:pt x="6" y="25"/>
                  <a:pt x="5" y="24"/>
                  <a:pt x="4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2"/>
                  <a:pt x="1" y="22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20"/>
                  <a:pt x="1" y="19"/>
                  <a:pt x="1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7"/>
                  <a:pt x="2" y="16"/>
                </a:cubicBezTo>
                <a:cubicBezTo>
                  <a:pt x="2" y="15"/>
                  <a:pt x="3" y="15"/>
                  <a:pt x="4" y="14"/>
                </a:cubicBezTo>
                <a:cubicBezTo>
                  <a:pt x="5" y="13"/>
                  <a:pt x="5" y="12"/>
                  <a:pt x="6" y="11"/>
                </a:cubicBezTo>
                <a:cubicBezTo>
                  <a:pt x="8" y="9"/>
                  <a:pt x="10" y="7"/>
                  <a:pt x="11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2" y="3"/>
                  <a:pt x="13" y="3"/>
                  <a:pt x="13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4" y="2"/>
                  <a:pt x="15" y="2"/>
                  <a:pt x="15" y="2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7" y="0"/>
                  <a:pt x="17" y="0"/>
                </a:cubicBezTo>
                <a:cubicBezTo>
                  <a:pt x="18" y="0"/>
                  <a:pt x="19" y="0"/>
                  <a:pt x="19" y="1"/>
                </a:cubicBezTo>
                <a:cubicBezTo>
                  <a:pt x="19" y="1"/>
                  <a:pt x="20" y="1"/>
                  <a:pt x="19" y="2"/>
                </a:cubicBezTo>
                <a:cubicBezTo>
                  <a:pt x="19" y="2"/>
                  <a:pt x="20" y="3"/>
                  <a:pt x="20" y="3"/>
                </a:cubicBezTo>
                <a:cubicBezTo>
                  <a:pt x="20" y="5"/>
                  <a:pt x="19" y="6"/>
                  <a:pt x="19" y="8"/>
                </a:cubicBezTo>
                <a:cubicBezTo>
                  <a:pt x="19" y="8"/>
                  <a:pt x="19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9"/>
                  <a:pt x="21" y="9"/>
                  <a:pt x="22" y="9"/>
                </a:cubicBezTo>
                <a:cubicBezTo>
                  <a:pt x="23" y="9"/>
                  <a:pt x="25" y="8"/>
                  <a:pt x="26" y="9"/>
                </a:cubicBezTo>
                <a:cubicBezTo>
                  <a:pt x="27" y="9"/>
                  <a:pt x="29" y="9"/>
                  <a:pt x="30" y="9"/>
                </a:cubicBezTo>
                <a:cubicBezTo>
                  <a:pt x="31" y="9"/>
                  <a:pt x="33" y="8"/>
                  <a:pt x="34" y="8"/>
                </a:cubicBezTo>
                <a:cubicBezTo>
                  <a:pt x="36" y="8"/>
                  <a:pt x="37" y="8"/>
                  <a:pt x="39" y="9"/>
                </a:cubicBezTo>
                <a:cubicBezTo>
                  <a:pt x="39" y="9"/>
                  <a:pt x="39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1" y="10"/>
                  <a:pt x="41" y="11"/>
                  <a:pt x="41" y="12"/>
                </a:cubicBezTo>
                <a:cubicBezTo>
                  <a:pt x="41" y="13"/>
                  <a:pt x="41" y="13"/>
                  <a:pt x="41" y="14"/>
                </a:cubicBezTo>
                <a:cubicBezTo>
                  <a:pt x="41" y="15"/>
                  <a:pt x="41" y="16"/>
                  <a:pt x="41" y="18"/>
                </a:cubicBezTo>
                <a:cubicBezTo>
                  <a:pt x="41" y="19"/>
                  <a:pt x="41" y="20"/>
                  <a:pt x="41" y="22"/>
                </a:cubicBezTo>
                <a:cubicBezTo>
                  <a:pt x="41" y="23"/>
                  <a:pt x="41" y="23"/>
                  <a:pt x="41" y="24"/>
                </a:cubicBezTo>
                <a:cubicBezTo>
                  <a:pt x="41" y="25"/>
                  <a:pt x="40" y="25"/>
                  <a:pt x="39" y="25"/>
                </a:cubicBezTo>
                <a:cubicBezTo>
                  <a:pt x="39" y="24"/>
                  <a:pt x="38" y="25"/>
                  <a:pt x="37" y="25"/>
                </a:cubicBezTo>
                <a:cubicBezTo>
                  <a:pt x="36" y="25"/>
                  <a:pt x="36" y="25"/>
                  <a:pt x="35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5"/>
                  <a:pt x="33" y="25"/>
                  <a:pt x="33" y="25"/>
                </a:cubicBezTo>
                <a:cubicBezTo>
                  <a:pt x="32" y="25"/>
                  <a:pt x="30" y="25"/>
                  <a:pt x="29" y="25"/>
                </a:cubicBezTo>
                <a:cubicBezTo>
                  <a:pt x="28" y="25"/>
                  <a:pt x="27" y="25"/>
                  <a:pt x="25" y="25"/>
                </a:cubicBezTo>
                <a:cubicBezTo>
                  <a:pt x="24" y="25"/>
                  <a:pt x="22" y="26"/>
                  <a:pt x="20" y="26"/>
                </a:cubicBezTo>
                <a:cubicBezTo>
                  <a:pt x="19" y="26"/>
                  <a:pt x="19" y="26"/>
                  <a:pt x="19" y="27"/>
                </a:cubicBezTo>
                <a:cubicBezTo>
                  <a:pt x="19" y="29"/>
                  <a:pt x="19" y="30"/>
                  <a:pt x="20" y="31"/>
                </a:cubicBezTo>
                <a:cubicBezTo>
                  <a:pt x="20" y="33"/>
                  <a:pt x="20" y="34"/>
                  <a:pt x="20" y="35"/>
                </a:cubicBezTo>
                <a:cubicBezTo>
                  <a:pt x="21" y="36"/>
                  <a:pt x="21" y="37"/>
                  <a:pt x="20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35"/>
                  <a:pt x="17" y="35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3"/>
                  <a:pt x="14" y="32"/>
                  <a:pt x="13" y="31"/>
                </a:cubicBezTo>
                <a:cubicBezTo>
                  <a:pt x="12" y="31"/>
                  <a:pt x="12" y="30"/>
                  <a:pt x="12" y="30"/>
                </a:cubicBezTo>
                <a:cubicBezTo>
                  <a:pt x="10" y="29"/>
                  <a:pt x="10" y="28"/>
                  <a:pt x="8" y="27"/>
                </a:cubicBezTo>
                <a:cubicBezTo>
                  <a:pt x="7" y="27"/>
                  <a:pt x="7" y="26"/>
                  <a:pt x="7" y="26"/>
                </a:cubicBezTo>
                <a:close/>
                <a:moveTo>
                  <a:pt x="10" y="10"/>
                </a:moveTo>
                <a:cubicBezTo>
                  <a:pt x="10" y="11"/>
                  <a:pt x="10" y="11"/>
                  <a:pt x="10" y="11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3"/>
                  <a:pt x="12" y="13"/>
                  <a:pt x="13" y="14"/>
                </a:cubicBezTo>
                <a:cubicBezTo>
                  <a:pt x="15" y="15"/>
                  <a:pt x="16" y="16"/>
                  <a:pt x="18" y="17"/>
                </a:cubicBezTo>
                <a:cubicBezTo>
                  <a:pt x="18" y="17"/>
                  <a:pt x="19" y="18"/>
                  <a:pt x="20" y="18"/>
                </a:cubicBezTo>
                <a:cubicBezTo>
                  <a:pt x="21" y="19"/>
                  <a:pt x="23" y="20"/>
                  <a:pt x="25" y="21"/>
                </a:cubicBezTo>
                <a:cubicBezTo>
                  <a:pt x="26" y="21"/>
                  <a:pt x="26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23"/>
                  <a:pt x="28" y="23"/>
                  <a:pt x="28" y="23"/>
                </a:cubicBezTo>
                <a:cubicBezTo>
                  <a:pt x="29" y="23"/>
                  <a:pt x="29" y="23"/>
                  <a:pt x="30" y="23"/>
                </a:cubicBezTo>
                <a:cubicBezTo>
                  <a:pt x="30" y="23"/>
                  <a:pt x="30" y="23"/>
                  <a:pt x="31" y="23"/>
                </a:cubicBezTo>
                <a:cubicBezTo>
                  <a:pt x="30" y="23"/>
                  <a:pt x="30" y="22"/>
                  <a:pt x="29" y="22"/>
                </a:cubicBezTo>
                <a:cubicBezTo>
                  <a:pt x="28" y="21"/>
                  <a:pt x="26" y="21"/>
                  <a:pt x="25" y="20"/>
                </a:cubicBezTo>
                <a:cubicBezTo>
                  <a:pt x="24" y="19"/>
                  <a:pt x="23" y="18"/>
                  <a:pt x="21" y="17"/>
                </a:cubicBezTo>
                <a:cubicBezTo>
                  <a:pt x="20" y="17"/>
                  <a:pt x="19" y="16"/>
                  <a:pt x="18" y="15"/>
                </a:cubicBezTo>
                <a:cubicBezTo>
                  <a:pt x="17" y="14"/>
                  <a:pt x="16" y="14"/>
                  <a:pt x="15" y="13"/>
                </a:cubicBezTo>
                <a:cubicBezTo>
                  <a:pt x="14" y="13"/>
                  <a:pt x="13" y="12"/>
                  <a:pt x="12" y="12"/>
                </a:cubicBezTo>
                <a:cubicBezTo>
                  <a:pt x="11" y="11"/>
                  <a:pt x="10" y="11"/>
                  <a:pt x="10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10" y="10"/>
                  <a:pt x="10" y="10"/>
                </a:cubicBezTo>
                <a:close/>
                <a:moveTo>
                  <a:pt x="20" y="12"/>
                </a:moveTo>
                <a:cubicBezTo>
                  <a:pt x="21" y="12"/>
                  <a:pt x="21" y="12"/>
                  <a:pt x="22" y="13"/>
                </a:cubicBezTo>
                <a:cubicBezTo>
                  <a:pt x="22" y="13"/>
                  <a:pt x="23" y="13"/>
                  <a:pt x="23" y="13"/>
                </a:cubicBezTo>
                <a:cubicBezTo>
                  <a:pt x="24" y="14"/>
                  <a:pt x="25" y="14"/>
                  <a:pt x="26" y="15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9"/>
                  <a:pt x="34" y="20"/>
                  <a:pt x="36" y="21"/>
                </a:cubicBezTo>
                <a:cubicBezTo>
                  <a:pt x="36" y="21"/>
                  <a:pt x="37" y="21"/>
                  <a:pt x="38" y="22"/>
                </a:cubicBezTo>
                <a:cubicBezTo>
                  <a:pt x="38" y="22"/>
                  <a:pt x="38" y="22"/>
                  <a:pt x="38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7" y="20"/>
                  <a:pt x="36" y="20"/>
                  <a:pt x="36" y="20"/>
                </a:cubicBezTo>
                <a:cubicBezTo>
                  <a:pt x="34" y="19"/>
                  <a:pt x="33" y="18"/>
                  <a:pt x="32" y="17"/>
                </a:cubicBezTo>
                <a:cubicBezTo>
                  <a:pt x="32" y="16"/>
                  <a:pt x="31" y="16"/>
                  <a:pt x="30" y="15"/>
                </a:cubicBezTo>
                <a:cubicBezTo>
                  <a:pt x="29" y="15"/>
                  <a:pt x="28" y="14"/>
                  <a:pt x="27" y="14"/>
                </a:cubicBezTo>
                <a:cubicBezTo>
                  <a:pt x="26" y="14"/>
                  <a:pt x="26" y="14"/>
                  <a:pt x="25" y="13"/>
                </a:cubicBezTo>
                <a:cubicBezTo>
                  <a:pt x="24" y="13"/>
                  <a:pt x="24" y="12"/>
                  <a:pt x="24" y="11"/>
                </a:cubicBezTo>
                <a:cubicBezTo>
                  <a:pt x="23" y="11"/>
                  <a:pt x="21" y="11"/>
                  <a:pt x="20" y="12"/>
                </a:cubicBezTo>
                <a:close/>
                <a:moveTo>
                  <a:pt x="4" y="19"/>
                </a:moveTo>
                <a:cubicBezTo>
                  <a:pt x="5" y="19"/>
                  <a:pt x="5" y="20"/>
                  <a:pt x="6" y="20"/>
                </a:cubicBezTo>
                <a:cubicBezTo>
                  <a:pt x="7" y="21"/>
                  <a:pt x="8" y="21"/>
                  <a:pt x="10" y="22"/>
                </a:cubicBezTo>
                <a:cubicBezTo>
                  <a:pt x="10" y="22"/>
                  <a:pt x="11" y="23"/>
                  <a:pt x="12" y="23"/>
                </a:cubicBezTo>
                <a:cubicBezTo>
                  <a:pt x="13" y="24"/>
                  <a:pt x="14" y="25"/>
                  <a:pt x="15" y="25"/>
                </a:cubicBezTo>
                <a:cubicBezTo>
                  <a:pt x="16" y="26"/>
                  <a:pt x="16" y="26"/>
                  <a:pt x="17" y="26"/>
                </a:cubicBezTo>
                <a:cubicBezTo>
                  <a:pt x="17" y="26"/>
                  <a:pt x="17" y="25"/>
                  <a:pt x="16" y="25"/>
                </a:cubicBezTo>
                <a:cubicBezTo>
                  <a:pt x="16" y="24"/>
                  <a:pt x="15" y="24"/>
                  <a:pt x="14" y="23"/>
                </a:cubicBezTo>
                <a:cubicBezTo>
                  <a:pt x="14" y="23"/>
                  <a:pt x="13" y="22"/>
                  <a:pt x="13" y="22"/>
                </a:cubicBezTo>
                <a:cubicBezTo>
                  <a:pt x="12" y="22"/>
                  <a:pt x="12" y="22"/>
                  <a:pt x="11" y="21"/>
                </a:cubicBezTo>
                <a:cubicBezTo>
                  <a:pt x="10" y="21"/>
                  <a:pt x="10" y="20"/>
                  <a:pt x="9" y="20"/>
                </a:cubicBezTo>
                <a:cubicBezTo>
                  <a:pt x="8" y="19"/>
                  <a:pt x="6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9"/>
                </a:cubicBezTo>
                <a:close/>
                <a:moveTo>
                  <a:pt x="9" y="14"/>
                </a:moveTo>
                <a:cubicBezTo>
                  <a:pt x="9" y="14"/>
                  <a:pt x="9" y="15"/>
                  <a:pt x="9" y="15"/>
                </a:cubicBezTo>
                <a:cubicBezTo>
                  <a:pt x="10" y="15"/>
                  <a:pt x="10" y="16"/>
                  <a:pt x="11" y="16"/>
                </a:cubicBezTo>
                <a:cubicBezTo>
                  <a:pt x="11" y="16"/>
                  <a:pt x="11" y="16"/>
                  <a:pt x="12" y="16"/>
                </a:cubicBezTo>
                <a:cubicBezTo>
                  <a:pt x="12" y="17"/>
                  <a:pt x="12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6" y="19"/>
                  <a:pt x="17" y="20"/>
                  <a:pt x="19" y="21"/>
                </a:cubicBezTo>
                <a:cubicBezTo>
                  <a:pt x="19" y="21"/>
                  <a:pt x="20" y="21"/>
                  <a:pt x="20" y="21"/>
                </a:cubicBezTo>
                <a:cubicBezTo>
                  <a:pt x="21" y="22"/>
                  <a:pt x="22" y="23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4" y="23"/>
                  <a:pt x="25" y="23"/>
                </a:cubicBezTo>
                <a:cubicBezTo>
                  <a:pt x="24" y="23"/>
                  <a:pt x="23" y="22"/>
                  <a:pt x="23" y="22"/>
                </a:cubicBezTo>
                <a:cubicBezTo>
                  <a:pt x="18" y="19"/>
                  <a:pt x="14" y="16"/>
                  <a:pt x="9" y="14"/>
                </a:cubicBezTo>
                <a:close/>
                <a:moveTo>
                  <a:pt x="29" y="12"/>
                </a:moveTo>
                <a:cubicBezTo>
                  <a:pt x="32" y="15"/>
                  <a:pt x="35" y="17"/>
                  <a:pt x="38" y="18"/>
                </a:cubicBezTo>
                <a:cubicBezTo>
                  <a:pt x="39" y="18"/>
                  <a:pt x="38" y="18"/>
                  <a:pt x="38" y="17"/>
                </a:cubicBezTo>
                <a:cubicBezTo>
                  <a:pt x="38" y="17"/>
                  <a:pt x="37" y="16"/>
                  <a:pt x="36" y="16"/>
                </a:cubicBezTo>
                <a:cubicBezTo>
                  <a:pt x="36" y="16"/>
                  <a:pt x="35" y="15"/>
                  <a:pt x="34" y="15"/>
                </a:cubicBezTo>
                <a:cubicBezTo>
                  <a:pt x="33" y="14"/>
                  <a:pt x="32" y="13"/>
                  <a:pt x="30" y="12"/>
                </a:cubicBezTo>
                <a:cubicBezTo>
                  <a:pt x="30" y="12"/>
                  <a:pt x="30" y="12"/>
                  <a:pt x="29" y="12"/>
                </a:cubicBezTo>
                <a:close/>
                <a:moveTo>
                  <a:pt x="33" y="22"/>
                </a:moveTo>
                <a:cubicBezTo>
                  <a:pt x="33" y="21"/>
                  <a:pt x="33" y="21"/>
                  <a:pt x="33" y="21"/>
                </a:cubicBezTo>
                <a:cubicBezTo>
                  <a:pt x="29" y="19"/>
                  <a:pt x="25" y="16"/>
                  <a:pt x="21" y="14"/>
                </a:cubicBezTo>
                <a:cubicBezTo>
                  <a:pt x="21" y="15"/>
                  <a:pt x="22" y="16"/>
                  <a:pt x="23" y="16"/>
                </a:cubicBezTo>
                <a:cubicBezTo>
                  <a:pt x="24" y="17"/>
                  <a:pt x="26" y="18"/>
                  <a:pt x="27" y="19"/>
                </a:cubicBezTo>
                <a:cubicBezTo>
                  <a:pt x="28" y="20"/>
                  <a:pt x="30" y="20"/>
                  <a:pt x="32" y="21"/>
                </a:cubicBezTo>
                <a:cubicBezTo>
                  <a:pt x="32" y="21"/>
                  <a:pt x="32" y="21"/>
                  <a:pt x="33" y="22"/>
                </a:cubicBezTo>
                <a:close/>
                <a:moveTo>
                  <a:pt x="17" y="30"/>
                </a:moveTo>
                <a:cubicBezTo>
                  <a:pt x="17" y="29"/>
                  <a:pt x="17" y="29"/>
                  <a:pt x="17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4" y="27"/>
                  <a:pt x="13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0" y="25"/>
                  <a:pt x="9" y="24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9" y="24"/>
                  <a:pt x="9" y="25"/>
                </a:cubicBezTo>
                <a:cubicBezTo>
                  <a:pt x="10" y="25"/>
                  <a:pt x="10" y="26"/>
                  <a:pt x="11" y="26"/>
                </a:cubicBezTo>
                <a:cubicBezTo>
                  <a:pt x="12" y="27"/>
                  <a:pt x="13" y="27"/>
                  <a:pt x="13" y="28"/>
                </a:cubicBezTo>
                <a:cubicBezTo>
                  <a:pt x="14" y="28"/>
                  <a:pt x="15" y="29"/>
                  <a:pt x="16" y="29"/>
                </a:cubicBezTo>
                <a:cubicBezTo>
                  <a:pt x="16" y="30"/>
                  <a:pt x="17" y="30"/>
                  <a:pt x="17" y="30"/>
                </a:cubicBezTo>
                <a:close/>
                <a:moveTo>
                  <a:pt x="13" y="6"/>
                </a:moveTo>
                <a:cubicBezTo>
                  <a:pt x="14" y="6"/>
                  <a:pt x="15" y="7"/>
                  <a:pt x="16" y="7"/>
                </a:cubicBezTo>
                <a:cubicBezTo>
                  <a:pt x="16" y="7"/>
                  <a:pt x="17" y="7"/>
                  <a:pt x="17" y="7"/>
                </a:cubicBezTo>
                <a:cubicBezTo>
                  <a:pt x="17" y="6"/>
                  <a:pt x="17" y="6"/>
                  <a:pt x="17" y="5"/>
                </a:cubicBezTo>
                <a:cubicBezTo>
                  <a:pt x="16" y="5"/>
                  <a:pt x="14" y="5"/>
                  <a:pt x="13" y="6"/>
                </a:cubicBezTo>
                <a:close/>
                <a:moveTo>
                  <a:pt x="15" y="11"/>
                </a:moveTo>
                <a:cubicBezTo>
                  <a:pt x="16" y="12"/>
                  <a:pt x="17" y="12"/>
                  <a:pt x="18" y="13"/>
                </a:cubicBezTo>
                <a:cubicBezTo>
                  <a:pt x="19" y="13"/>
                  <a:pt x="19" y="12"/>
                  <a:pt x="19" y="12"/>
                </a:cubicBezTo>
                <a:cubicBezTo>
                  <a:pt x="18" y="12"/>
                  <a:pt x="17" y="11"/>
                  <a:pt x="16" y="10"/>
                </a:cubicBezTo>
                <a:cubicBezTo>
                  <a:pt x="16" y="10"/>
                  <a:pt x="16" y="11"/>
                  <a:pt x="15" y="11"/>
                </a:cubicBezTo>
                <a:close/>
                <a:moveTo>
                  <a:pt x="35" y="10"/>
                </a:moveTo>
                <a:cubicBezTo>
                  <a:pt x="35" y="10"/>
                  <a:pt x="35" y="10"/>
                  <a:pt x="35" y="11"/>
                </a:cubicBezTo>
                <a:cubicBezTo>
                  <a:pt x="36" y="11"/>
                  <a:pt x="37" y="12"/>
                  <a:pt x="38" y="12"/>
                </a:cubicBezTo>
                <a:cubicBezTo>
                  <a:pt x="38" y="12"/>
                  <a:pt x="38" y="11"/>
                  <a:pt x="39" y="11"/>
                </a:cubicBezTo>
                <a:cubicBezTo>
                  <a:pt x="39" y="10"/>
                  <a:pt x="39" y="10"/>
                  <a:pt x="38" y="10"/>
                </a:cubicBezTo>
                <a:cubicBezTo>
                  <a:pt x="37" y="10"/>
                  <a:pt x="37" y="10"/>
                  <a:pt x="36" y="10"/>
                </a:cubicBezTo>
                <a:cubicBezTo>
                  <a:pt x="36" y="10"/>
                  <a:pt x="36" y="10"/>
                  <a:pt x="35" y="10"/>
                </a:cubicBezTo>
                <a:close/>
                <a:moveTo>
                  <a:pt x="9" y="17"/>
                </a:moveTo>
                <a:cubicBezTo>
                  <a:pt x="9" y="17"/>
                  <a:pt x="9" y="17"/>
                  <a:pt x="9" y="17"/>
                </a:cubicBezTo>
                <a:cubicBezTo>
                  <a:pt x="10" y="18"/>
                  <a:pt x="11" y="19"/>
                  <a:pt x="12" y="19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8"/>
                  <a:pt x="10" y="18"/>
                  <a:pt x="9" y="17"/>
                </a:cubicBezTo>
                <a:close/>
                <a:moveTo>
                  <a:pt x="38" y="15"/>
                </a:moveTo>
                <a:cubicBezTo>
                  <a:pt x="38" y="15"/>
                  <a:pt x="38" y="14"/>
                  <a:pt x="38" y="14"/>
                </a:cubicBezTo>
                <a:cubicBezTo>
                  <a:pt x="37" y="14"/>
                  <a:pt x="36" y="13"/>
                  <a:pt x="35" y="13"/>
                </a:cubicBezTo>
                <a:cubicBezTo>
                  <a:pt x="36" y="14"/>
                  <a:pt x="37" y="14"/>
                  <a:pt x="38" y="15"/>
                </a:cubicBezTo>
                <a:close/>
                <a:moveTo>
                  <a:pt x="28" y="12"/>
                </a:moveTo>
                <a:cubicBezTo>
                  <a:pt x="28" y="12"/>
                  <a:pt x="28" y="12"/>
                  <a:pt x="28" y="12"/>
                </a:cubicBezTo>
                <a:cubicBezTo>
                  <a:pt x="28" y="11"/>
                  <a:pt x="28" y="10"/>
                  <a:pt x="26" y="11"/>
                </a:cubicBezTo>
                <a:cubicBezTo>
                  <a:pt x="27" y="11"/>
                  <a:pt x="28" y="12"/>
                  <a:pt x="28" y="12"/>
                </a:cubicBezTo>
                <a:close/>
                <a:moveTo>
                  <a:pt x="35" y="23"/>
                </a:moveTo>
                <a:cubicBezTo>
                  <a:pt x="35" y="23"/>
                  <a:pt x="35" y="23"/>
                  <a:pt x="35" y="23"/>
                </a:cubicBezTo>
                <a:cubicBezTo>
                  <a:pt x="35" y="22"/>
                  <a:pt x="34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3"/>
                  <a:pt x="35" y="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50" dirty="0">
              <a:solidFill>
                <a:schemeClr val="accent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1827" y="2864768"/>
            <a:ext cx="543554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altLang="ca-ES" sz="1400" dirty="0">
                <a:latin typeface="Calibri" panose="020F0502020204030204" pitchFamily="34" charset="0"/>
              </a:rPr>
              <a:t>Oferir a les persones joves inscrites al Programa de Garantia Juvenil una experiència d’emprenedoria per facilitar la seva </a:t>
            </a:r>
            <a:r>
              <a:rPr lang="ca-ES" altLang="ca-ES" sz="1400" dirty="0" smtClean="0">
                <a:latin typeface="Calibri" panose="020F0502020204030204" pitchFamily="34" charset="0"/>
              </a:rPr>
              <a:t>ocupació com a treballador/a autònom </a:t>
            </a:r>
          </a:p>
          <a:p>
            <a:endParaRPr lang="ca-ES" altLang="ca-ES" sz="1400" dirty="0" smtClean="0">
              <a:latin typeface="Calibri" panose="020F0502020204030204" pitchFamily="34" charset="0"/>
            </a:endParaRPr>
          </a:p>
          <a:p>
            <a:r>
              <a:rPr lang="ca-ES" altLang="ca-ES" sz="1400" dirty="0">
                <a:latin typeface="Calibri" panose="020F0502020204030204" pitchFamily="34" charset="0"/>
              </a:rPr>
              <a:t>Garantir uns ingressos mínims a l’inici de la seva </a:t>
            </a:r>
            <a:r>
              <a:rPr lang="ca-ES" altLang="ca-ES" sz="1400" dirty="0" smtClean="0">
                <a:latin typeface="Calibri" panose="020F0502020204030204" pitchFamily="34" charset="0"/>
              </a:rPr>
              <a:t>activitat</a:t>
            </a:r>
            <a:endParaRPr lang="ca-ES" altLang="ca-ES" sz="1400" dirty="0">
              <a:latin typeface="Calibri" panose="020F0502020204030204" pitchFamily="34" charset="0"/>
            </a:endParaRPr>
          </a:p>
        </p:txBody>
      </p:sp>
      <p:sp>
        <p:nvSpPr>
          <p:cNvPr id="32" name="Freeform 335"/>
          <p:cNvSpPr>
            <a:spLocks noEditPoints="1"/>
          </p:cNvSpPr>
          <p:nvPr/>
        </p:nvSpPr>
        <p:spPr bwMode="auto">
          <a:xfrm rot="10800000" flipV="1">
            <a:off x="980728" y="3833273"/>
            <a:ext cx="301832" cy="74410"/>
          </a:xfrm>
          <a:custGeom>
            <a:avLst/>
            <a:gdLst>
              <a:gd name="T0" fmla="*/ 3 w 41"/>
              <a:gd name="T1" fmla="*/ 23 h 37"/>
              <a:gd name="T2" fmla="*/ 0 w 41"/>
              <a:gd name="T3" fmla="*/ 20 h 37"/>
              <a:gd name="T4" fmla="*/ 2 w 41"/>
              <a:gd name="T5" fmla="*/ 16 h 37"/>
              <a:gd name="T6" fmla="*/ 11 w 41"/>
              <a:gd name="T7" fmla="*/ 5 h 37"/>
              <a:gd name="T8" fmla="*/ 14 w 41"/>
              <a:gd name="T9" fmla="*/ 2 h 37"/>
              <a:gd name="T10" fmla="*/ 17 w 41"/>
              <a:gd name="T11" fmla="*/ 0 h 37"/>
              <a:gd name="T12" fmla="*/ 20 w 41"/>
              <a:gd name="T13" fmla="*/ 3 h 37"/>
              <a:gd name="T14" fmla="*/ 20 w 41"/>
              <a:gd name="T15" fmla="*/ 9 h 37"/>
              <a:gd name="T16" fmla="*/ 30 w 41"/>
              <a:gd name="T17" fmla="*/ 9 h 37"/>
              <a:gd name="T18" fmla="*/ 39 w 41"/>
              <a:gd name="T19" fmla="*/ 8 h 37"/>
              <a:gd name="T20" fmla="*/ 41 w 41"/>
              <a:gd name="T21" fmla="*/ 14 h 37"/>
              <a:gd name="T22" fmla="*/ 41 w 41"/>
              <a:gd name="T23" fmla="*/ 24 h 37"/>
              <a:gd name="T24" fmla="*/ 35 w 41"/>
              <a:gd name="T25" fmla="*/ 25 h 37"/>
              <a:gd name="T26" fmla="*/ 29 w 41"/>
              <a:gd name="T27" fmla="*/ 25 h 37"/>
              <a:gd name="T28" fmla="*/ 19 w 41"/>
              <a:gd name="T29" fmla="*/ 27 h 37"/>
              <a:gd name="T30" fmla="*/ 20 w 41"/>
              <a:gd name="T31" fmla="*/ 37 h 37"/>
              <a:gd name="T32" fmla="*/ 18 w 41"/>
              <a:gd name="T33" fmla="*/ 36 h 37"/>
              <a:gd name="T34" fmla="*/ 13 w 41"/>
              <a:gd name="T35" fmla="*/ 31 h 37"/>
              <a:gd name="T36" fmla="*/ 7 w 41"/>
              <a:gd name="T37" fmla="*/ 26 h 37"/>
              <a:gd name="T38" fmla="*/ 10 w 41"/>
              <a:gd name="T39" fmla="*/ 12 h 37"/>
              <a:gd name="T40" fmla="*/ 20 w 41"/>
              <a:gd name="T41" fmla="*/ 18 h 37"/>
              <a:gd name="T42" fmla="*/ 27 w 41"/>
              <a:gd name="T43" fmla="*/ 22 h 37"/>
              <a:gd name="T44" fmla="*/ 31 w 41"/>
              <a:gd name="T45" fmla="*/ 23 h 37"/>
              <a:gd name="T46" fmla="*/ 21 w 41"/>
              <a:gd name="T47" fmla="*/ 17 h 37"/>
              <a:gd name="T48" fmla="*/ 12 w 41"/>
              <a:gd name="T49" fmla="*/ 12 h 37"/>
              <a:gd name="T50" fmla="*/ 10 w 41"/>
              <a:gd name="T51" fmla="*/ 10 h 37"/>
              <a:gd name="T52" fmla="*/ 23 w 41"/>
              <a:gd name="T53" fmla="*/ 13 h 37"/>
              <a:gd name="T54" fmla="*/ 36 w 41"/>
              <a:gd name="T55" fmla="*/ 21 h 37"/>
              <a:gd name="T56" fmla="*/ 38 w 41"/>
              <a:gd name="T57" fmla="*/ 21 h 37"/>
              <a:gd name="T58" fmla="*/ 30 w 41"/>
              <a:gd name="T59" fmla="*/ 15 h 37"/>
              <a:gd name="T60" fmla="*/ 24 w 41"/>
              <a:gd name="T61" fmla="*/ 11 h 37"/>
              <a:gd name="T62" fmla="*/ 6 w 41"/>
              <a:gd name="T63" fmla="*/ 20 h 37"/>
              <a:gd name="T64" fmla="*/ 15 w 41"/>
              <a:gd name="T65" fmla="*/ 25 h 37"/>
              <a:gd name="T66" fmla="*/ 14 w 41"/>
              <a:gd name="T67" fmla="*/ 23 h 37"/>
              <a:gd name="T68" fmla="*/ 9 w 41"/>
              <a:gd name="T69" fmla="*/ 20 h 37"/>
              <a:gd name="T70" fmla="*/ 4 w 41"/>
              <a:gd name="T71" fmla="*/ 19 h 37"/>
              <a:gd name="T72" fmla="*/ 11 w 41"/>
              <a:gd name="T73" fmla="*/ 16 h 37"/>
              <a:gd name="T74" fmla="*/ 14 w 41"/>
              <a:gd name="T75" fmla="*/ 18 h 37"/>
              <a:gd name="T76" fmla="*/ 23 w 41"/>
              <a:gd name="T77" fmla="*/ 24 h 37"/>
              <a:gd name="T78" fmla="*/ 23 w 41"/>
              <a:gd name="T79" fmla="*/ 22 h 37"/>
              <a:gd name="T80" fmla="*/ 38 w 41"/>
              <a:gd name="T81" fmla="*/ 18 h 37"/>
              <a:gd name="T82" fmla="*/ 34 w 41"/>
              <a:gd name="T83" fmla="*/ 15 h 37"/>
              <a:gd name="T84" fmla="*/ 33 w 41"/>
              <a:gd name="T85" fmla="*/ 22 h 37"/>
              <a:gd name="T86" fmla="*/ 23 w 41"/>
              <a:gd name="T87" fmla="*/ 16 h 37"/>
              <a:gd name="T88" fmla="*/ 33 w 41"/>
              <a:gd name="T89" fmla="*/ 22 h 37"/>
              <a:gd name="T90" fmla="*/ 16 w 41"/>
              <a:gd name="T91" fmla="*/ 28 h 37"/>
              <a:gd name="T92" fmla="*/ 8 w 41"/>
              <a:gd name="T93" fmla="*/ 23 h 37"/>
              <a:gd name="T94" fmla="*/ 9 w 41"/>
              <a:gd name="T95" fmla="*/ 25 h 37"/>
              <a:gd name="T96" fmla="*/ 16 w 41"/>
              <a:gd name="T97" fmla="*/ 29 h 37"/>
              <a:gd name="T98" fmla="*/ 16 w 41"/>
              <a:gd name="T99" fmla="*/ 7 h 37"/>
              <a:gd name="T100" fmla="*/ 13 w 41"/>
              <a:gd name="T101" fmla="*/ 6 h 37"/>
              <a:gd name="T102" fmla="*/ 19 w 41"/>
              <a:gd name="T103" fmla="*/ 12 h 37"/>
              <a:gd name="T104" fmla="*/ 35 w 41"/>
              <a:gd name="T105" fmla="*/ 10 h 37"/>
              <a:gd name="T106" fmla="*/ 39 w 41"/>
              <a:gd name="T107" fmla="*/ 11 h 37"/>
              <a:gd name="T108" fmla="*/ 35 w 41"/>
              <a:gd name="T109" fmla="*/ 10 h 37"/>
              <a:gd name="T110" fmla="*/ 12 w 41"/>
              <a:gd name="T111" fmla="*/ 19 h 37"/>
              <a:gd name="T112" fmla="*/ 38 w 41"/>
              <a:gd name="T113" fmla="*/ 15 h 37"/>
              <a:gd name="T114" fmla="*/ 38 w 41"/>
              <a:gd name="T115" fmla="*/ 15 h 37"/>
              <a:gd name="T116" fmla="*/ 26 w 41"/>
              <a:gd name="T117" fmla="*/ 11 h 37"/>
              <a:gd name="T118" fmla="*/ 35 w 41"/>
              <a:gd name="T119" fmla="*/ 23 h 37"/>
              <a:gd name="T120" fmla="*/ 35 w 41"/>
              <a:gd name="T121" fmla="*/ 2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" h="37">
                <a:moveTo>
                  <a:pt x="7" y="26"/>
                </a:moveTo>
                <a:cubicBezTo>
                  <a:pt x="6" y="25"/>
                  <a:pt x="5" y="24"/>
                  <a:pt x="4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2"/>
                  <a:pt x="1" y="22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20"/>
                  <a:pt x="1" y="19"/>
                  <a:pt x="1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7"/>
                  <a:pt x="2" y="16"/>
                </a:cubicBezTo>
                <a:cubicBezTo>
                  <a:pt x="2" y="15"/>
                  <a:pt x="3" y="15"/>
                  <a:pt x="4" y="14"/>
                </a:cubicBezTo>
                <a:cubicBezTo>
                  <a:pt x="5" y="13"/>
                  <a:pt x="5" y="12"/>
                  <a:pt x="6" y="11"/>
                </a:cubicBezTo>
                <a:cubicBezTo>
                  <a:pt x="8" y="9"/>
                  <a:pt x="10" y="7"/>
                  <a:pt x="11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2" y="3"/>
                  <a:pt x="13" y="3"/>
                  <a:pt x="13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4" y="2"/>
                  <a:pt x="15" y="2"/>
                  <a:pt x="15" y="2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7" y="0"/>
                  <a:pt x="17" y="0"/>
                </a:cubicBezTo>
                <a:cubicBezTo>
                  <a:pt x="18" y="0"/>
                  <a:pt x="19" y="0"/>
                  <a:pt x="19" y="1"/>
                </a:cubicBezTo>
                <a:cubicBezTo>
                  <a:pt x="19" y="1"/>
                  <a:pt x="20" y="1"/>
                  <a:pt x="19" y="2"/>
                </a:cubicBezTo>
                <a:cubicBezTo>
                  <a:pt x="19" y="2"/>
                  <a:pt x="20" y="3"/>
                  <a:pt x="20" y="3"/>
                </a:cubicBezTo>
                <a:cubicBezTo>
                  <a:pt x="20" y="5"/>
                  <a:pt x="19" y="6"/>
                  <a:pt x="19" y="8"/>
                </a:cubicBezTo>
                <a:cubicBezTo>
                  <a:pt x="19" y="8"/>
                  <a:pt x="19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9"/>
                  <a:pt x="21" y="9"/>
                  <a:pt x="22" y="9"/>
                </a:cubicBezTo>
                <a:cubicBezTo>
                  <a:pt x="23" y="9"/>
                  <a:pt x="25" y="8"/>
                  <a:pt x="26" y="9"/>
                </a:cubicBezTo>
                <a:cubicBezTo>
                  <a:pt x="27" y="9"/>
                  <a:pt x="29" y="9"/>
                  <a:pt x="30" y="9"/>
                </a:cubicBezTo>
                <a:cubicBezTo>
                  <a:pt x="31" y="9"/>
                  <a:pt x="33" y="8"/>
                  <a:pt x="34" y="8"/>
                </a:cubicBezTo>
                <a:cubicBezTo>
                  <a:pt x="36" y="8"/>
                  <a:pt x="37" y="8"/>
                  <a:pt x="39" y="9"/>
                </a:cubicBezTo>
                <a:cubicBezTo>
                  <a:pt x="39" y="9"/>
                  <a:pt x="39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1" y="10"/>
                  <a:pt x="41" y="11"/>
                  <a:pt x="41" y="12"/>
                </a:cubicBezTo>
                <a:cubicBezTo>
                  <a:pt x="41" y="13"/>
                  <a:pt x="41" y="13"/>
                  <a:pt x="41" y="14"/>
                </a:cubicBezTo>
                <a:cubicBezTo>
                  <a:pt x="41" y="15"/>
                  <a:pt x="41" y="16"/>
                  <a:pt x="41" y="18"/>
                </a:cubicBezTo>
                <a:cubicBezTo>
                  <a:pt x="41" y="19"/>
                  <a:pt x="41" y="20"/>
                  <a:pt x="41" y="22"/>
                </a:cubicBezTo>
                <a:cubicBezTo>
                  <a:pt x="41" y="23"/>
                  <a:pt x="41" y="23"/>
                  <a:pt x="41" y="24"/>
                </a:cubicBezTo>
                <a:cubicBezTo>
                  <a:pt x="41" y="25"/>
                  <a:pt x="40" y="25"/>
                  <a:pt x="39" y="25"/>
                </a:cubicBezTo>
                <a:cubicBezTo>
                  <a:pt x="39" y="24"/>
                  <a:pt x="38" y="25"/>
                  <a:pt x="37" y="25"/>
                </a:cubicBezTo>
                <a:cubicBezTo>
                  <a:pt x="36" y="25"/>
                  <a:pt x="36" y="25"/>
                  <a:pt x="35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5"/>
                  <a:pt x="33" y="25"/>
                  <a:pt x="33" y="25"/>
                </a:cubicBezTo>
                <a:cubicBezTo>
                  <a:pt x="32" y="25"/>
                  <a:pt x="30" y="25"/>
                  <a:pt x="29" y="25"/>
                </a:cubicBezTo>
                <a:cubicBezTo>
                  <a:pt x="28" y="25"/>
                  <a:pt x="27" y="25"/>
                  <a:pt x="25" y="25"/>
                </a:cubicBezTo>
                <a:cubicBezTo>
                  <a:pt x="24" y="25"/>
                  <a:pt x="22" y="26"/>
                  <a:pt x="20" y="26"/>
                </a:cubicBezTo>
                <a:cubicBezTo>
                  <a:pt x="19" y="26"/>
                  <a:pt x="19" y="26"/>
                  <a:pt x="19" y="27"/>
                </a:cubicBezTo>
                <a:cubicBezTo>
                  <a:pt x="19" y="29"/>
                  <a:pt x="19" y="30"/>
                  <a:pt x="20" y="31"/>
                </a:cubicBezTo>
                <a:cubicBezTo>
                  <a:pt x="20" y="33"/>
                  <a:pt x="20" y="34"/>
                  <a:pt x="20" y="35"/>
                </a:cubicBezTo>
                <a:cubicBezTo>
                  <a:pt x="21" y="36"/>
                  <a:pt x="21" y="37"/>
                  <a:pt x="20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35"/>
                  <a:pt x="17" y="35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3"/>
                  <a:pt x="14" y="32"/>
                  <a:pt x="13" y="31"/>
                </a:cubicBezTo>
                <a:cubicBezTo>
                  <a:pt x="12" y="31"/>
                  <a:pt x="12" y="30"/>
                  <a:pt x="12" y="30"/>
                </a:cubicBezTo>
                <a:cubicBezTo>
                  <a:pt x="10" y="29"/>
                  <a:pt x="10" y="28"/>
                  <a:pt x="8" y="27"/>
                </a:cubicBezTo>
                <a:cubicBezTo>
                  <a:pt x="7" y="27"/>
                  <a:pt x="7" y="26"/>
                  <a:pt x="7" y="26"/>
                </a:cubicBezTo>
                <a:close/>
                <a:moveTo>
                  <a:pt x="10" y="10"/>
                </a:moveTo>
                <a:cubicBezTo>
                  <a:pt x="10" y="11"/>
                  <a:pt x="10" y="11"/>
                  <a:pt x="10" y="11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3"/>
                  <a:pt x="12" y="13"/>
                  <a:pt x="13" y="14"/>
                </a:cubicBezTo>
                <a:cubicBezTo>
                  <a:pt x="15" y="15"/>
                  <a:pt x="16" y="16"/>
                  <a:pt x="18" y="17"/>
                </a:cubicBezTo>
                <a:cubicBezTo>
                  <a:pt x="18" y="17"/>
                  <a:pt x="19" y="18"/>
                  <a:pt x="20" y="18"/>
                </a:cubicBezTo>
                <a:cubicBezTo>
                  <a:pt x="21" y="19"/>
                  <a:pt x="23" y="20"/>
                  <a:pt x="25" y="21"/>
                </a:cubicBezTo>
                <a:cubicBezTo>
                  <a:pt x="26" y="21"/>
                  <a:pt x="26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23"/>
                  <a:pt x="28" y="23"/>
                  <a:pt x="28" y="23"/>
                </a:cubicBezTo>
                <a:cubicBezTo>
                  <a:pt x="29" y="23"/>
                  <a:pt x="29" y="23"/>
                  <a:pt x="30" y="23"/>
                </a:cubicBezTo>
                <a:cubicBezTo>
                  <a:pt x="30" y="23"/>
                  <a:pt x="30" y="23"/>
                  <a:pt x="31" y="23"/>
                </a:cubicBezTo>
                <a:cubicBezTo>
                  <a:pt x="30" y="23"/>
                  <a:pt x="30" y="22"/>
                  <a:pt x="29" y="22"/>
                </a:cubicBezTo>
                <a:cubicBezTo>
                  <a:pt x="28" y="21"/>
                  <a:pt x="26" y="21"/>
                  <a:pt x="25" y="20"/>
                </a:cubicBezTo>
                <a:cubicBezTo>
                  <a:pt x="24" y="19"/>
                  <a:pt x="23" y="18"/>
                  <a:pt x="21" y="17"/>
                </a:cubicBezTo>
                <a:cubicBezTo>
                  <a:pt x="20" y="17"/>
                  <a:pt x="19" y="16"/>
                  <a:pt x="18" y="15"/>
                </a:cubicBezTo>
                <a:cubicBezTo>
                  <a:pt x="17" y="14"/>
                  <a:pt x="16" y="14"/>
                  <a:pt x="15" y="13"/>
                </a:cubicBezTo>
                <a:cubicBezTo>
                  <a:pt x="14" y="13"/>
                  <a:pt x="13" y="12"/>
                  <a:pt x="12" y="12"/>
                </a:cubicBezTo>
                <a:cubicBezTo>
                  <a:pt x="11" y="11"/>
                  <a:pt x="10" y="11"/>
                  <a:pt x="10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10" y="10"/>
                  <a:pt x="10" y="10"/>
                </a:cubicBezTo>
                <a:close/>
                <a:moveTo>
                  <a:pt x="20" y="12"/>
                </a:moveTo>
                <a:cubicBezTo>
                  <a:pt x="21" y="12"/>
                  <a:pt x="21" y="12"/>
                  <a:pt x="22" y="13"/>
                </a:cubicBezTo>
                <a:cubicBezTo>
                  <a:pt x="22" y="13"/>
                  <a:pt x="23" y="13"/>
                  <a:pt x="23" y="13"/>
                </a:cubicBezTo>
                <a:cubicBezTo>
                  <a:pt x="24" y="14"/>
                  <a:pt x="25" y="14"/>
                  <a:pt x="26" y="15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9"/>
                  <a:pt x="34" y="20"/>
                  <a:pt x="36" y="21"/>
                </a:cubicBezTo>
                <a:cubicBezTo>
                  <a:pt x="36" y="21"/>
                  <a:pt x="37" y="21"/>
                  <a:pt x="38" y="22"/>
                </a:cubicBezTo>
                <a:cubicBezTo>
                  <a:pt x="38" y="22"/>
                  <a:pt x="38" y="22"/>
                  <a:pt x="38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7" y="20"/>
                  <a:pt x="36" y="20"/>
                  <a:pt x="36" y="20"/>
                </a:cubicBezTo>
                <a:cubicBezTo>
                  <a:pt x="34" y="19"/>
                  <a:pt x="33" y="18"/>
                  <a:pt x="32" y="17"/>
                </a:cubicBezTo>
                <a:cubicBezTo>
                  <a:pt x="32" y="16"/>
                  <a:pt x="31" y="16"/>
                  <a:pt x="30" y="15"/>
                </a:cubicBezTo>
                <a:cubicBezTo>
                  <a:pt x="29" y="15"/>
                  <a:pt x="28" y="14"/>
                  <a:pt x="27" y="14"/>
                </a:cubicBezTo>
                <a:cubicBezTo>
                  <a:pt x="26" y="14"/>
                  <a:pt x="26" y="14"/>
                  <a:pt x="25" y="13"/>
                </a:cubicBezTo>
                <a:cubicBezTo>
                  <a:pt x="24" y="13"/>
                  <a:pt x="24" y="12"/>
                  <a:pt x="24" y="11"/>
                </a:cubicBezTo>
                <a:cubicBezTo>
                  <a:pt x="23" y="11"/>
                  <a:pt x="21" y="11"/>
                  <a:pt x="20" y="12"/>
                </a:cubicBezTo>
                <a:close/>
                <a:moveTo>
                  <a:pt x="4" y="19"/>
                </a:moveTo>
                <a:cubicBezTo>
                  <a:pt x="5" y="19"/>
                  <a:pt x="5" y="20"/>
                  <a:pt x="6" y="20"/>
                </a:cubicBezTo>
                <a:cubicBezTo>
                  <a:pt x="7" y="21"/>
                  <a:pt x="8" y="21"/>
                  <a:pt x="10" y="22"/>
                </a:cubicBezTo>
                <a:cubicBezTo>
                  <a:pt x="10" y="22"/>
                  <a:pt x="11" y="23"/>
                  <a:pt x="12" y="23"/>
                </a:cubicBezTo>
                <a:cubicBezTo>
                  <a:pt x="13" y="24"/>
                  <a:pt x="14" y="25"/>
                  <a:pt x="15" y="25"/>
                </a:cubicBezTo>
                <a:cubicBezTo>
                  <a:pt x="16" y="26"/>
                  <a:pt x="16" y="26"/>
                  <a:pt x="17" y="26"/>
                </a:cubicBezTo>
                <a:cubicBezTo>
                  <a:pt x="17" y="26"/>
                  <a:pt x="17" y="25"/>
                  <a:pt x="16" y="25"/>
                </a:cubicBezTo>
                <a:cubicBezTo>
                  <a:pt x="16" y="24"/>
                  <a:pt x="15" y="24"/>
                  <a:pt x="14" y="23"/>
                </a:cubicBezTo>
                <a:cubicBezTo>
                  <a:pt x="14" y="23"/>
                  <a:pt x="13" y="22"/>
                  <a:pt x="13" y="22"/>
                </a:cubicBezTo>
                <a:cubicBezTo>
                  <a:pt x="12" y="22"/>
                  <a:pt x="12" y="22"/>
                  <a:pt x="11" y="21"/>
                </a:cubicBezTo>
                <a:cubicBezTo>
                  <a:pt x="10" y="21"/>
                  <a:pt x="10" y="20"/>
                  <a:pt x="9" y="20"/>
                </a:cubicBezTo>
                <a:cubicBezTo>
                  <a:pt x="8" y="19"/>
                  <a:pt x="6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9"/>
                </a:cubicBezTo>
                <a:close/>
                <a:moveTo>
                  <a:pt x="9" y="14"/>
                </a:moveTo>
                <a:cubicBezTo>
                  <a:pt x="9" y="14"/>
                  <a:pt x="9" y="15"/>
                  <a:pt x="9" y="15"/>
                </a:cubicBezTo>
                <a:cubicBezTo>
                  <a:pt x="10" y="15"/>
                  <a:pt x="10" y="16"/>
                  <a:pt x="11" y="16"/>
                </a:cubicBezTo>
                <a:cubicBezTo>
                  <a:pt x="11" y="16"/>
                  <a:pt x="11" y="16"/>
                  <a:pt x="12" y="16"/>
                </a:cubicBezTo>
                <a:cubicBezTo>
                  <a:pt x="12" y="17"/>
                  <a:pt x="12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6" y="19"/>
                  <a:pt x="17" y="20"/>
                  <a:pt x="19" y="21"/>
                </a:cubicBezTo>
                <a:cubicBezTo>
                  <a:pt x="19" y="21"/>
                  <a:pt x="20" y="21"/>
                  <a:pt x="20" y="21"/>
                </a:cubicBezTo>
                <a:cubicBezTo>
                  <a:pt x="21" y="22"/>
                  <a:pt x="22" y="23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4" y="23"/>
                  <a:pt x="25" y="23"/>
                </a:cubicBezTo>
                <a:cubicBezTo>
                  <a:pt x="24" y="23"/>
                  <a:pt x="23" y="22"/>
                  <a:pt x="23" y="22"/>
                </a:cubicBezTo>
                <a:cubicBezTo>
                  <a:pt x="18" y="19"/>
                  <a:pt x="14" y="16"/>
                  <a:pt x="9" y="14"/>
                </a:cubicBezTo>
                <a:close/>
                <a:moveTo>
                  <a:pt x="29" y="12"/>
                </a:moveTo>
                <a:cubicBezTo>
                  <a:pt x="32" y="15"/>
                  <a:pt x="35" y="17"/>
                  <a:pt x="38" y="18"/>
                </a:cubicBezTo>
                <a:cubicBezTo>
                  <a:pt x="39" y="18"/>
                  <a:pt x="38" y="18"/>
                  <a:pt x="38" y="17"/>
                </a:cubicBezTo>
                <a:cubicBezTo>
                  <a:pt x="38" y="17"/>
                  <a:pt x="37" y="16"/>
                  <a:pt x="36" y="16"/>
                </a:cubicBezTo>
                <a:cubicBezTo>
                  <a:pt x="36" y="16"/>
                  <a:pt x="35" y="15"/>
                  <a:pt x="34" y="15"/>
                </a:cubicBezTo>
                <a:cubicBezTo>
                  <a:pt x="33" y="14"/>
                  <a:pt x="32" y="13"/>
                  <a:pt x="30" y="12"/>
                </a:cubicBezTo>
                <a:cubicBezTo>
                  <a:pt x="30" y="12"/>
                  <a:pt x="30" y="12"/>
                  <a:pt x="29" y="12"/>
                </a:cubicBezTo>
                <a:close/>
                <a:moveTo>
                  <a:pt x="33" y="22"/>
                </a:moveTo>
                <a:cubicBezTo>
                  <a:pt x="33" y="21"/>
                  <a:pt x="33" y="21"/>
                  <a:pt x="33" y="21"/>
                </a:cubicBezTo>
                <a:cubicBezTo>
                  <a:pt x="29" y="19"/>
                  <a:pt x="25" y="16"/>
                  <a:pt x="21" y="14"/>
                </a:cubicBezTo>
                <a:cubicBezTo>
                  <a:pt x="21" y="15"/>
                  <a:pt x="22" y="16"/>
                  <a:pt x="23" y="16"/>
                </a:cubicBezTo>
                <a:cubicBezTo>
                  <a:pt x="24" y="17"/>
                  <a:pt x="26" y="18"/>
                  <a:pt x="27" y="19"/>
                </a:cubicBezTo>
                <a:cubicBezTo>
                  <a:pt x="28" y="20"/>
                  <a:pt x="30" y="20"/>
                  <a:pt x="32" y="21"/>
                </a:cubicBezTo>
                <a:cubicBezTo>
                  <a:pt x="32" y="21"/>
                  <a:pt x="32" y="21"/>
                  <a:pt x="33" y="22"/>
                </a:cubicBezTo>
                <a:close/>
                <a:moveTo>
                  <a:pt x="17" y="30"/>
                </a:moveTo>
                <a:cubicBezTo>
                  <a:pt x="17" y="29"/>
                  <a:pt x="17" y="29"/>
                  <a:pt x="17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4" y="27"/>
                  <a:pt x="13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0" y="25"/>
                  <a:pt x="9" y="24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9" y="24"/>
                  <a:pt x="9" y="25"/>
                </a:cubicBezTo>
                <a:cubicBezTo>
                  <a:pt x="10" y="25"/>
                  <a:pt x="10" y="26"/>
                  <a:pt x="11" y="26"/>
                </a:cubicBezTo>
                <a:cubicBezTo>
                  <a:pt x="12" y="27"/>
                  <a:pt x="13" y="27"/>
                  <a:pt x="13" y="28"/>
                </a:cubicBezTo>
                <a:cubicBezTo>
                  <a:pt x="14" y="28"/>
                  <a:pt x="15" y="29"/>
                  <a:pt x="16" y="29"/>
                </a:cubicBezTo>
                <a:cubicBezTo>
                  <a:pt x="16" y="30"/>
                  <a:pt x="17" y="30"/>
                  <a:pt x="17" y="30"/>
                </a:cubicBezTo>
                <a:close/>
                <a:moveTo>
                  <a:pt x="13" y="6"/>
                </a:moveTo>
                <a:cubicBezTo>
                  <a:pt x="14" y="6"/>
                  <a:pt x="15" y="7"/>
                  <a:pt x="16" y="7"/>
                </a:cubicBezTo>
                <a:cubicBezTo>
                  <a:pt x="16" y="7"/>
                  <a:pt x="17" y="7"/>
                  <a:pt x="17" y="7"/>
                </a:cubicBezTo>
                <a:cubicBezTo>
                  <a:pt x="17" y="6"/>
                  <a:pt x="17" y="6"/>
                  <a:pt x="17" y="5"/>
                </a:cubicBezTo>
                <a:cubicBezTo>
                  <a:pt x="16" y="5"/>
                  <a:pt x="14" y="5"/>
                  <a:pt x="13" y="6"/>
                </a:cubicBezTo>
                <a:close/>
                <a:moveTo>
                  <a:pt x="15" y="11"/>
                </a:moveTo>
                <a:cubicBezTo>
                  <a:pt x="16" y="12"/>
                  <a:pt x="17" y="12"/>
                  <a:pt x="18" y="13"/>
                </a:cubicBezTo>
                <a:cubicBezTo>
                  <a:pt x="19" y="13"/>
                  <a:pt x="19" y="12"/>
                  <a:pt x="19" y="12"/>
                </a:cubicBezTo>
                <a:cubicBezTo>
                  <a:pt x="18" y="12"/>
                  <a:pt x="17" y="11"/>
                  <a:pt x="16" y="10"/>
                </a:cubicBezTo>
                <a:cubicBezTo>
                  <a:pt x="16" y="10"/>
                  <a:pt x="16" y="11"/>
                  <a:pt x="15" y="11"/>
                </a:cubicBezTo>
                <a:close/>
                <a:moveTo>
                  <a:pt x="35" y="10"/>
                </a:moveTo>
                <a:cubicBezTo>
                  <a:pt x="35" y="10"/>
                  <a:pt x="35" y="10"/>
                  <a:pt x="35" y="11"/>
                </a:cubicBezTo>
                <a:cubicBezTo>
                  <a:pt x="36" y="11"/>
                  <a:pt x="37" y="12"/>
                  <a:pt x="38" y="12"/>
                </a:cubicBezTo>
                <a:cubicBezTo>
                  <a:pt x="38" y="12"/>
                  <a:pt x="38" y="11"/>
                  <a:pt x="39" y="11"/>
                </a:cubicBezTo>
                <a:cubicBezTo>
                  <a:pt x="39" y="10"/>
                  <a:pt x="39" y="10"/>
                  <a:pt x="38" y="10"/>
                </a:cubicBezTo>
                <a:cubicBezTo>
                  <a:pt x="37" y="10"/>
                  <a:pt x="37" y="10"/>
                  <a:pt x="36" y="10"/>
                </a:cubicBezTo>
                <a:cubicBezTo>
                  <a:pt x="36" y="10"/>
                  <a:pt x="36" y="10"/>
                  <a:pt x="35" y="10"/>
                </a:cubicBezTo>
                <a:close/>
                <a:moveTo>
                  <a:pt x="9" y="17"/>
                </a:moveTo>
                <a:cubicBezTo>
                  <a:pt x="9" y="17"/>
                  <a:pt x="9" y="17"/>
                  <a:pt x="9" y="17"/>
                </a:cubicBezTo>
                <a:cubicBezTo>
                  <a:pt x="10" y="18"/>
                  <a:pt x="11" y="19"/>
                  <a:pt x="12" y="19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8"/>
                  <a:pt x="10" y="18"/>
                  <a:pt x="9" y="17"/>
                </a:cubicBezTo>
                <a:close/>
                <a:moveTo>
                  <a:pt x="38" y="15"/>
                </a:moveTo>
                <a:cubicBezTo>
                  <a:pt x="38" y="15"/>
                  <a:pt x="38" y="14"/>
                  <a:pt x="38" y="14"/>
                </a:cubicBezTo>
                <a:cubicBezTo>
                  <a:pt x="37" y="14"/>
                  <a:pt x="36" y="13"/>
                  <a:pt x="35" y="13"/>
                </a:cubicBezTo>
                <a:cubicBezTo>
                  <a:pt x="36" y="14"/>
                  <a:pt x="37" y="14"/>
                  <a:pt x="38" y="15"/>
                </a:cubicBezTo>
                <a:close/>
                <a:moveTo>
                  <a:pt x="28" y="12"/>
                </a:moveTo>
                <a:cubicBezTo>
                  <a:pt x="28" y="12"/>
                  <a:pt x="28" y="12"/>
                  <a:pt x="28" y="12"/>
                </a:cubicBezTo>
                <a:cubicBezTo>
                  <a:pt x="28" y="11"/>
                  <a:pt x="28" y="10"/>
                  <a:pt x="26" y="11"/>
                </a:cubicBezTo>
                <a:cubicBezTo>
                  <a:pt x="27" y="11"/>
                  <a:pt x="28" y="12"/>
                  <a:pt x="28" y="12"/>
                </a:cubicBezTo>
                <a:close/>
                <a:moveTo>
                  <a:pt x="35" y="23"/>
                </a:moveTo>
                <a:cubicBezTo>
                  <a:pt x="35" y="23"/>
                  <a:pt x="35" y="23"/>
                  <a:pt x="35" y="23"/>
                </a:cubicBezTo>
                <a:cubicBezTo>
                  <a:pt x="35" y="22"/>
                  <a:pt x="34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3"/>
                  <a:pt x="35" y="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50" dirty="0">
              <a:solidFill>
                <a:schemeClr val="accent3"/>
              </a:solidFill>
            </a:endParaRPr>
          </a:p>
        </p:txBody>
      </p:sp>
      <p:sp>
        <p:nvSpPr>
          <p:cNvPr id="33" name="Freeform 335"/>
          <p:cNvSpPr>
            <a:spLocks noEditPoints="1"/>
          </p:cNvSpPr>
          <p:nvPr/>
        </p:nvSpPr>
        <p:spPr bwMode="auto">
          <a:xfrm rot="10800000" flipV="1">
            <a:off x="966928" y="3008784"/>
            <a:ext cx="301832" cy="74410"/>
          </a:xfrm>
          <a:custGeom>
            <a:avLst/>
            <a:gdLst>
              <a:gd name="T0" fmla="*/ 3 w 41"/>
              <a:gd name="T1" fmla="*/ 23 h 37"/>
              <a:gd name="T2" fmla="*/ 0 w 41"/>
              <a:gd name="T3" fmla="*/ 20 h 37"/>
              <a:gd name="T4" fmla="*/ 2 w 41"/>
              <a:gd name="T5" fmla="*/ 16 h 37"/>
              <a:gd name="T6" fmla="*/ 11 w 41"/>
              <a:gd name="T7" fmla="*/ 5 h 37"/>
              <a:gd name="T8" fmla="*/ 14 w 41"/>
              <a:gd name="T9" fmla="*/ 2 h 37"/>
              <a:gd name="T10" fmla="*/ 17 w 41"/>
              <a:gd name="T11" fmla="*/ 0 h 37"/>
              <a:gd name="T12" fmla="*/ 20 w 41"/>
              <a:gd name="T13" fmla="*/ 3 h 37"/>
              <a:gd name="T14" fmla="*/ 20 w 41"/>
              <a:gd name="T15" fmla="*/ 9 h 37"/>
              <a:gd name="T16" fmla="*/ 30 w 41"/>
              <a:gd name="T17" fmla="*/ 9 h 37"/>
              <a:gd name="T18" fmla="*/ 39 w 41"/>
              <a:gd name="T19" fmla="*/ 8 h 37"/>
              <a:gd name="T20" fmla="*/ 41 w 41"/>
              <a:gd name="T21" fmla="*/ 14 h 37"/>
              <a:gd name="T22" fmla="*/ 41 w 41"/>
              <a:gd name="T23" fmla="*/ 24 h 37"/>
              <a:gd name="T24" fmla="*/ 35 w 41"/>
              <a:gd name="T25" fmla="*/ 25 h 37"/>
              <a:gd name="T26" fmla="*/ 29 w 41"/>
              <a:gd name="T27" fmla="*/ 25 h 37"/>
              <a:gd name="T28" fmla="*/ 19 w 41"/>
              <a:gd name="T29" fmla="*/ 27 h 37"/>
              <a:gd name="T30" fmla="*/ 20 w 41"/>
              <a:gd name="T31" fmla="*/ 37 h 37"/>
              <a:gd name="T32" fmla="*/ 18 w 41"/>
              <a:gd name="T33" fmla="*/ 36 h 37"/>
              <a:gd name="T34" fmla="*/ 13 w 41"/>
              <a:gd name="T35" fmla="*/ 31 h 37"/>
              <a:gd name="T36" fmla="*/ 7 w 41"/>
              <a:gd name="T37" fmla="*/ 26 h 37"/>
              <a:gd name="T38" fmla="*/ 10 w 41"/>
              <a:gd name="T39" fmla="*/ 12 h 37"/>
              <a:gd name="T40" fmla="*/ 20 w 41"/>
              <a:gd name="T41" fmla="*/ 18 h 37"/>
              <a:gd name="T42" fmla="*/ 27 w 41"/>
              <a:gd name="T43" fmla="*/ 22 h 37"/>
              <a:gd name="T44" fmla="*/ 31 w 41"/>
              <a:gd name="T45" fmla="*/ 23 h 37"/>
              <a:gd name="T46" fmla="*/ 21 w 41"/>
              <a:gd name="T47" fmla="*/ 17 h 37"/>
              <a:gd name="T48" fmla="*/ 12 w 41"/>
              <a:gd name="T49" fmla="*/ 12 h 37"/>
              <a:gd name="T50" fmla="*/ 10 w 41"/>
              <a:gd name="T51" fmla="*/ 10 h 37"/>
              <a:gd name="T52" fmla="*/ 23 w 41"/>
              <a:gd name="T53" fmla="*/ 13 h 37"/>
              <a:gd name="T54" fmla="*/ 36 w 41"/>
              <a:gd name="T55" fmla="*/ 21 h 37"/>
              <a:gd name="T56" fmla="*/ 38 w 41"/>
              <a:gd name="T57" fmla="*/ 21 h 37"/>
              <a:gd name="T58" fmla="*/ 30 w 41"/>
              <a:gd name="T59" fmla="*/ 15 h 37"/>
              <a:gd name="T60" fmla="*/ 24 w 41"/>
              <a:gd name="T61" fmla="*/ 11 h 37"/>
              <a:gd name="T62" fmla="*/ 6 w 41"/>
              <a:gd name="T63" fmla="*/ 20 h 37"/>
              <a:gd name="T64" fmla="*/ 15 w 41"/>
              <a:gd name="T65" fmla="*/ 25 h 37"/>
              <a:gd name="T66" fmla="*/ 14 w 41"/>
              <a:gd name="T67" fmla="*/ 23 h 37"/>
              <a:gd name="T68" fmla="*/ 9 w 41"/>
              <a:gd name="T69" fmla="*/ 20 h 37"/>
              <a:gd name="T70" fmla="*/ 4 w 41"/>
              <a:gd name="T71" fmla="*/ 19 h 37"/>
              <a:gd name="T72" fmla="*/ 11 w 41"/>
              <a:gd name="T73" fmla="*/ 16 h 37"/>
              <a:gd name="T74" fmla="*/ 14 w 41"/>
              <a:gd name="T75" fmla="*/ 18 h 37"/>
              <a:gd name="T76" fmla="*/ 23 w 41"/>
              <a:gd name="T77" fmla="*/ 24 h 37"/>
              <a:gd name="T78" fmla="*/ 23 w 41"/>
              <a:gd name="T79" fmla="*/ 22 h 37"/>
              <a:gd name="T80" fmla="*/ 38 w 41"/>
              <a:gd name="T81" fmla="*/ 18 h 37"/>
              <a:gd name="T82" fmla="*/ 34 w 41"/>
              <a:gd name="T83" fmla="*/ 15 h 37"/>
              <a:gd name="T84" fmla="*/ 33 w 41"/>
              <a:gd name="T85" fmla="*/ 22 h 37"/>
              <a:gd name="T86" fmla="*/ 23 w 41"/>
              <a:gd name="T87" fmla="*/ 16 h 37"/>
              <a:gd name="T88" fmla="*/ 33 w 41"/>
              <a:gd name="T89" fmla="*/ 22 h 37"/>
              <a:gd name="T90" fmla="*/ 16 w 41"/>
              <a:gd name="T91" fmla="*/ 28 h 37"/>
              <a:gd name="T92" fmla="*/ 8 w 41"/>
              <a:gd name="T93" fmla="*/ 23 h 37"/>
              <a:gd name="T94" fmla="*/ 9 w 41"/>
              <a:gd name="T95" fmla="*/ 25 h 37"/>
              <a:gd name="T96" fmla="*/ 16 w 41"/>
              <a:gd name="T97" fmla="*/ 29 h 37"/>
              <a:gd name="T98" fmla="*/ 16 w 41"/>
              <a:gd name="T99" fmla="*/ 7 h 37"/>
              <a:gd name="T100" fmla="*/ 13 w 41"/>
              <a:gd name="T101" fmla="*/ 6 h 37"/>
              <a:gd name="T102" fmla="*/ 19 w 41"/>
              <a:gd name="T103" fmla="*/ 12 h 37"/>
              <a:gd name="T104" fmla="*/ 35 w 41"/>
              <a:gd name="T105" fmla="*/ 10 h 37"/>
              <a:gd name="T106" fmla="*/ 39 w 41"/>
              <a:gd name="T107" fmla="*/ 11 h 37"/>
              <a:gd name="T108" fmla="*/ 35 w 41"/>
              <a:gd name="T109" fmla="*/ 10 h 37"/>
              <a:gd name="T110" fmla="*/ 12 w 41"/>
              <a:gd name="T111" fmla="*/ 19 h 37"/>
              <a:gd name="T112" fmla="*/ 38 w 41"/>
              <a:gd name="T113" fmla="*/ 15 h 37"/>
              <a:gd name="T114" fmla="*/ 38 w 41"/>
              <a:gd name="T115" fmla="*/ 15 h 37"/>
              <a:gd name="T116" fmla="*/ 26 w 41"/>
              <a:gd name="T117" fmla="*/ 11 h 37"/>
              <a:gd name="T118" fmla="*/ 35 w 41"/>
              <a:gd name="T119" fmla="*/ 23 h 37"/>
              <a:gd name="T120" fmla="*/ 35 w 41"/>
              <a:gd name="T121" fmla="*/ 2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" h="37">
                <a:moveTo>
                  <a:pt x="7" y="26"/>
                </a:moveTo>
                <a:cubicBezTo>
                  <a:pt x="6" y="25"/>
                  <a:pt x="5" y="24"/>
                  <a:pt x="4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2"/>
                  <a:pt x="1" y="22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20"/>
                  <a:pt x="1" y="19"/>
                  <a:pt x="1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7"/>
                  <a:pt x="2" y="16"/>
                </a:cubicBezTo>
                <a:cubicBezTo>
                  <a:pt x="2" y="15"/>
                  <a:pt x="3" y="15"/>
                  <a:pt x="4" y="14"/>
                </a:cubicBezTo>
                <a:cubicBezTo>
                  <a:pt x="5" y="13"/>
                  <a:pt x="5" y="12"/>
                  <a:pt x="6" y="11"/>
                </a:cubicBezTo>
                <a:cubicBezTo>
                  <a:pt x="8" y="9"/>
                  <a:pt x="10" y="7"/>
                  <a:pt x="11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2" y="3"/>
                  <a:pt x="13" y="3"/>
                  <a:pt x="13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4" y="2"/>
                  <a:pt x="15" y="2"/>
                  <a:pt x="15" y="2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7" y="0"/>
                  <a:pt x="17" y="0"/>
                </a:cubicBezTo>
                <a:cubicBezTo>
                  <a:pt x="18" y="0"/>
                  <a:pt x="19" y="0"/>
                  <a:pt x="19" y="1"/>
                </a:cubicBezTo>
                <a:cubicBezTo>
                  <a:pt x="19" y="1"/>
                  <a:pt x="20" y="1"/>
                  <a:pt x="19" y="2"/>
                </a:cubicBezTo>
                <a:cubicBezTo>
                  <a:pt x="19" y="2"/>
                  <a:pt x="20" y="3"/>
                  <a:pt x="20" y="3"/>
                </a:cubicBezTo>
                <a:cubicBezTo>
                  <a:pt x="20" y="5"/>
                  <a:pt x="19" y="6"/>
                  <a:pt x="19" y="8"/>
                </a:cubicBezTo>
                <a:cubicBezTo>
                  <a:pt x="19" y="8"/>
                  <a:pt x="19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9"/>
                  <a:pt x="21" y="9"/>
                  <a:pt x="22" y="9"/>
                </a:cubicBezTo>
                <a:cubicBezTo>
                  <a:pt x="23" y="9"/>
                  <a:pt x="25" y="8"/>
                  <a:pt x="26" y="9"/>
                </a:cubicBezTo>
                <a:cubicBezTo>
                  <a:pt x="27" y="9"/>
                  <a:pt x="29" y="9"/>
                  <a:pt x="30" y="9"/>
                </a:cubicBezTo>
                <a:cubicBezTo>
                  <a:pt x="31" y="9"/>
                  <a:pt x="33" y="8"/>
                  <a:pt x="34" y="8"/>
                </a:cubicBezTo>
                <a:cubicBezTo>
                  <a:pt x="36" y="8"/>
                  <a:pt x="37" y="8"/>
                  <a:pt x="39" y="9"/>
                </a:cubicBezTo>
                <a:cubicBezTo>
                  <a:pt x="39" y="9"/>
                  <a:pt x="39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1" y="10"/>
                  <a:pt x="41" y="11"/>
                  <a:pt x="41" y="12"/>
                </a:cubicBezTo>
                <a:cubicBezTo>
                  <a:pt x="41" y="13"/>
                  <a:pt x="41" y="13"/>
                  <a:pt x="41" y="14"/>
                </a:cubicBezTo>
                <a:cubicBezTo>
                  <a:pt x="41" y="15"/>
                  <a:pt x="41" y="16"/>
                  <a:pt x="41" y="18"/>
                </a:cubicBezTo>
                <a:cubicBezTo>
                  <a:pt x="41" y="19"/>
                  <a:pt x="41" y="20"/>
                  <a:pt x="41" y="22"/>
                </a:cubicBezTo>
                <a:cubicBezTo>
                  <a:pt x="41" y="23"/>
                  <a:pt x="41" y="23"/>
                  <a:pt x="41" y="24"/>
                </a:cubicBezTo>
                <a:cubicBezTo>
                  <a:pt x="41" y="25"/>
                  <a:pt x="40" y="25"/>
                  <a:pt x="39" y="25"/>
                </a:cubicBezTo>
                <a:cubicBezTo>
                  <a:pt x="39" y="24"/>
                  <a:pt x="38" y="25"/>
                  <a:pt x="37" y="25"/>
                </a:cubicBezTo>
                <a:cubicBezTo>
                  <a:pt x="36" y="25"/>
                  <a:pt x="36" y="25"/>
                  <a:pt x="35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5"/>
                  <a:pt x="33" y="25"/>
                  <a:pt x="33" y="25"/>
                </a:cubicBezTo>
                <a:cubicBezTo>
                  <a:pt x="32" y="25"/>
                  <a:pt x="30" y="25"/>
                  <a:pt x="29" y="25"/>
                </a:cubicBezTo>
                <a:cubicBezTo>
                  <a:pt x="28" y="25"/>
                  <a:pt x="27" y="25"/>
                  <a:pt x="25" y="25"/>
                </a:cubicBezTo>
                <a:cubicBezTo>
                  <a:pt x="24" y="25"/>
                  <a:pt x="22" y="26"/>
                  <a:pt x="20" y="26"/>
                </a:cubicBezTo>
                <a:cubicBezTo>
                  <a:pt x="19" y="26"/>
                  <a:pt x="19" y="26"/>
                  <a:pt x="19" y="27"/>
                </a:cubicBezTo>
                <a:cubicBezTo>
                  <a:pt x="19" y="29"/>
                  <a:pt x="19" y="30"/>
                  <a:pt x="20" y="31"/>
                </a:cubicBezTo>
                <a:cubicBezTo>
                  <a:pt x="20" y="33"/>
                  <a:pt x="20" y="34"/>
                  <a:pt x="20" y="35"/>
                </a:cubicBezTo>
                <a:cubicBezTo>
                  <a:pt x="21" y="36"/>
                  <a:pt x="21" y="37"/>
                  <a:pt x="20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35"/>
                  <a:pt x="17" y="35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3"/>
                  <a:pt x="14" y="32"/>
                  <a:pt x="13" y="31"/>
                </a:cubicBezTo>
                <a:cubicBezTo>
                  <a:pt x="12" y="31"/>
                  <a:pt x="12" y="30"/>
                  <a:pt x="12" y="30"/>
                </a:cubicBezTo>
                <a:cubicBezTo>
                  <a:pt x="10" y="29"/>
                  <a:pt x="10" y="28"/>
                  <a:pt x="8" y="27"/>
                </a:cubicBezTo>
                <a:cubicBezTo>
                  <a:pt x="7" y="27"/>
                  <a:pt x="7" y="26"/>
                  <a:pt x="7" y="26"/>
                </a:cubicBezTo>
                <a:close/>
                <a:moveTo>
                  <a:pt x="10" y="10"/>
                </a:moveTo>
                <a:cubicBezTo>
                  <a:pt x="10" y="11"/>
                  <a:pt x="10" y="11"/>
                  <a:pt x="10" y="11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3"/>
                  <a:pt x="12" y="13"/>
                  <a:pt x="13" y="14"/>
                </a:cubicBezTo>
                <a:cubicBezTo>
                  <a:pt x="15" y="15"/>
                  <a:pt x="16" y="16"/>
                  <a:pt x="18" y="17"/>
                </a:cubicBezTo>
                <a:cubicBezTo>
                  <a:pt x="18" y="17"/>
                  <a:pt x="19" y="18"/>
                  <a:pt x="20" y="18"/>
                </a:cubicBezTo>
                <a:cubicBezTo>
                  <a:pt x="21" y="19"/>
                  <a:pt x="23" y="20"/>
                  <a:pt x="25" y="21"/>
                </a:cubicBezTo>
                <a:cubicBezTo>
                  <a:pt x="26" y="21"/>
                  <a:pt x="26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23"/>
                  <a:pt x="28" y="23"/>
                  <a:pt x="28" y="23"/>
                </a:cubicBezTo>
                <a:cubicBezTo>
                  <a:pt x="29" y="23"/>
                  <a:pt x="29" y="23"/>
                  <a:pt x="30" y="23"/>
                </a:cubicBezTo>
                <a:cubicBezTo>
                  <a:pt x="30" y="23"/>
                  <a:pt x="30" y="23"/>
                  <a:pt x="31" y="23"/>
                </a:cubicBezTo>
                <a:cubicBezTo>
                  <a:pt x="30" y="23"/>
                  <a:pt x="30" y="22"/>
                  <a:pt x="29" y="22"/>
                </a:cubicBezTo>
                <a:cubicBezTo>
                  <a:pt x="28" y="21"/>
                  <a:pt x="26" y="21"/>
                  <a:pt x="25" y="20"/>
                </a:cubicBezTo>
                <a:cubicBezTo>
                  <a:pt x="24" y="19"/>
                  <a:pt x="23" y="18"/>
                  <a:pt x="21" y="17"/>
                </a:cubicBezTo>
                <a:cubicBezTo>
                  <a:pt x="20" y="17"/>
                  <a:pt x="19" y="16"/>
                  <a:pt x="18" y="15"/>
                </a:cubicBezTo>
                <a:cubicBezTo>
                  <a:pt x="17" y="14"/>
                  <a:pt x="16" y="14"/>
                  <a:pt x="15" y="13"/>
                </a:cubicBezTo>
                <a:cubicBezTo>
                  <a:pt x="14" y="13"/>
                  <a:pt x="13" y="12"/>
                  <a:pt x="12" y="12"/>
                </a:cubicBezTo>
                <a:cubicBezTo>
                  <a:pt x="11" y="11"/>
                  <a:pt x="10" y="11"/>
                  <a:pt x="10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10" y="10"/>
                  <a:pt x="10" y="10"/>
                </a:cubicBezTo>
                <a:close/>
                <a:moveTo>
                  <a:pt x="20" y="12"/>
                </a:moveTo>
                <a:cubicBezTo>
                  <a:pt x="21" y="12"/>
                  <a:pt x="21" y="12"/>
                  <a:pt x="22" y="13"/>
                </a:cubicBezTo>
                <a:cubicBezTo>
                  <a:pt x="22" y="13"/>
                  <a:pt x="23" y="13"/>
                  <a:pt x="23" y="13"/>
                </a:cubicBezTo>
                <a:cubicBezTo>
                  <a:pt x="24" y="14"/>
                  <a:pt x="25" y="14"/>
                  <a:pt x="26" y="15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9"/>
                  <a:pt x="34" y="20"/>
                  <a:pt x="36" y="21"/>
                </a:cubicBezTo>
                <a:cubicBezTo>
                  <a:pt x="36" y="21"/>
                  <a:pt x="37" y="21"/>
                  <a:pt x="38" y="22"/>
                </a:cubicBezTo>
                <a:cubicBezTo>
                  <a:pt x="38" y="22"/>
                  <a:pt x="38" y="22"/>
                  <a:pt x="38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7" y="20"/>
                  <a:pt x="36" y="20"/>
                  <a:pt x="36" y="20"/>
                </a:cubicBezTo>
                <a:cubicBezTo>
                  <a:pt x="34" y="19"/>
                  <a:pt x="33" y="18"/>
                  <a:pt x="32" y="17"/>
                </a:cubicBezTo>
                <a:cubicBezTo>
                  <a:pt x="32" y="16"/>
                  <a:pt x="31" y="16"/>
                  <a:pt x="30" y="15"/>
                </a:cubicBezTo>
                <a:cubicBezTo>
                  <a:pt x="29" y="15"/>
                  <a:pt x="28" y="14"/>
                  <a:pt x="27" y="14"/>
                </a:cubicBezTo>
                <a:cubicBezTo>
                  <a:pt x="26" y="14"/>
                  <a:pt x="26" y="14"/>
                  <a:pt x="25" y="13"/>
                </a:cubicBezTo>
                <a:cubicBezTo>
                  <a:pt x="24" y="13"/>
                  <a:pt x="24" y="12"/>
                  <a:pt x="24" y="11"/>
                </a:cubicBezTo>
                <a:cubicBezTo>
                  <a:pt x="23" y="11"/>
                  <a:pt x="21" y="11"/>
                  <a:pt x="20" y="12"/>
                </a:cubicBezTo>
                <a:close/>
                <a:moveTo>
                  <a:pt x="4" y="19"/>
                </a:moveTo>
                <a:cubicBezTo>
                  <a:pt x="5" y="19"/>
                  <a:pt x="5" y="20"/>
                  <a:pt x="6" y="20"/>
                </a:cubicBezTo>
                <a:cubicBezTo>
                  <a:pt x="7" y="21"/>
                  <a:pt x="8" y="21"/>
                  <a:pt x="10" y="22"/>
                </a:cubicBezTo>
                <a:cubicBezTo>
                  <a:pt x="10" y="22"/>
                  <a:pt x="11" y="23"/>
                  <a:pt x="12" y="23"/>
                </a:cubicBezTo>
                <a:cubicBezTo>
                  <a:pt x="13" y="24"/>
                  <a:pt x="14" y="25"/>
                  <a:pt x="15" y="25"/>
                </a:cubicBezTo>
                <a:cubicBezTo>
                  <a:pt x="16" y="26"/>
                  <a:pt x="16" y="26"/>
                  <a:pt x="17" y="26"/>
                </a:cubicBezTo>
                <a:cubicBezTo>
                  <a:pt x="17" y="26"/>
                  <a:pt x="17" y="25"/>
                  <a:pt x="16" y="25"/>
                </a:cubicBezTo>
                <a:cubicBezTo>
                  <a:pt x="16" y="24"/>
                  <a:pt x="15" y="24"/>
                  <a:pt x="14" y="23"/>
                </a:cubicBezTo>
                <a:cubicBezTo>
                  <a:pt x="14" y="23"/>
                  <a:pt x="13" y="22"/>
                  <a:pt x="13" y="22"/>
                </a:cubicBezTo>
                <a:cubicBezTo>
                  <a:pt x="12" y="22"/>
                  <a:pt x="12" y="22"/>
                  <a:pt x="11" y="21"/>
                </a:cubicBezTo>
                <a:cubicBezTo>
                  <a:pt x="10" y="21"/>
                  <a:pt x="10" y="20"/>
                  <a:pt x="9" y="20"/>
                </a:cubicBezTo>
                <a:cubicBezTo>
                  <a:pt x="8" y="19"/>
                  <a:pt x="6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9"/>
                </a:cubicBezTo>
                <a:close/>
                <a:moveTo>
                  <a:pt x="9" y="14"/>
                </a:moveTo>
                <a:cubicBezTo>
                  <a:pt x="9" y="14"/>
                  <a:pt x="9" y="15"/>
                  <a:pt x="9" y="15"/>
                </a:cubicBezTo>
                <a:cubicBezTo>
                  <a:pt x="10" y="15"/>
                  <a:pt x="10" y="16"/>
                  <a:pt x="11" y="16"/>
                </a:cubicBezTo>
                <a:cubicBezTo>
                  <a:pt x="11" y="16"/>
                  <a:pt x="11" y="16"/>
                  <a:pt x="12" y="16"/>
                </a:cubicBezTo>
                <a:cubicBezTo>
                  <a:pt x="12" y="17"/>
                  <a:pt x="12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6" y="19"/>
                  <a:pt x="17" y="20"/>
                  <a:pt x="19" y="21"/>
                </a:cubicBezTo>
                <a:cubicBezTo>
                  <a:pt x="19" y="21"/>
                  <a:pt x="20" y="21"/>
                  <a:pt x="20" y="21"/>
                </a:cubicBezTo>
                <a:cubicBezTo>
                  <a:pt x="21" y="22"/>
                  <a:pt x="22" y="23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4" y="23"/>
                  <a:pt x="25" y="23"/>
                </a:cubicBezTo>
                <a:cubicBezTo>
                  <a:pt x="24" y="23"/>
                  <a:pt x="23" y="22"/>
                  <a:pt x="23" y="22"/>
                </a:cubicBezTo>
                <a:cubicBezTo>
                  <a:pt x="18" y="19"/>
                  <a:pt x="14" y="16"/>
                  <a:pt x="9" y="14"/>
                </a:cubicBezTo>
                <a:close/>
                <a:moveTo>
                  <a:pt x="29" y="12"/>
                </a:moveTo>
                <a:cubicBezTo>
                  <a:pt x="32" y="15"/>
                  <a:pt x="35" y="17"/>
                  <a:pt x="38" y="18"/>
                </a:cubicBezTo>
                <a:cubicBezTo>
                  <a:pt x="39" y="18"/>
                  <a:pt x="38" y="18"/>
                  <a:pt x="38" y="17"/>
                </a:cubicBezTo>
                <a:cubicBezTo>
                  <a:pt x="38" y="17"/>
                  <a:pt x="37" y="16"/>
                  <a:pt x="36" y="16"/>
                </a:cubicBezTo>
                <a:cubicBezTo>
                  <a:pt x="36" y="16"/>
                  <a:pt x="35" y="15"/>
                  <a:pt x="34" y="15"/>
                </a:cubicBezTo>
                <a:cubicBezTo>
                  <a:pt x="33" y="14"/>
                  <a:pt x="32" y="13"/>
                  <a:pt x="30" y="12"/>
                </a:cubicBezTo>
                <a:cubicBezTo>
                  <a:pt x="30" y="12"/>
                  <a:pt x="30" y="12"/>
                  <a:pt x="29" y="12"/>
                </a:cubicBezTo>
                <a:close/>
                <a:moveTo>
                  <a:pt x="33" y="22"/>
                </a:moveTo>
                <a:cubicBezTo>
                  <a:pt x="33" y="21"/>
                  <a:pt x="33" y="21"/>
                  <a:pt x="33" y="21"/>
                </a:cubicBezTo>
                <a:cubicBezTo>
                  <a:pt x="29" y="19"/>
                  <a:pt x="25" y="16"/>
                  <a:pt x="21" y="14"/>
                </a:cubicBezTo>
                <a:cubicBezTo>
                  <a:pt x="21" y="15"/>
                  <a:pt x="22" y="16"/>
                  <a:pt x="23" y="16"/>
                </a:cubicBezTo>
                <a:cubicBezTo>
                  <a:pt x="24" y="17"/>
                  <a:pt x="26" y="18"/>
                  <a:pt x="27" y="19"/>
                </a:cubicBezTo>
                <a:cubicBezTo>
                  <a:pt x="28" y="20"/>
                  <a:pt x="30" y="20"/>
                  <a:pt x="32" y="21"/>
                </a:cubicBezTo>
                <a:cubicBezTo>
                  <a:pt x="32" y="21"/>
                  <a:pt x="32" y="21"/>
                  <a:pt x="33" y="22"/>
                </a:cubicBezTo>
                <a:close/>
                <a:moveTo>
                  <a:pt x="17" y="30"/>
                </a:moveTo>
                <a:cubicBezTo>
                  <a:pt x="17" y="29"/>
                  <a:pt x="17" y="29"/>
                  <a:pt x="17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4" y="27"/>
                  <a:pt x="13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0" y="25"/>
                  <a:pt x="9" y="24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9" y="24"/>
                  <a:pt x="9" y="25"/>
                </a:cubicBezTo>
                <a:cubicBezTo>
                  <a:pt x="10" y="25"/>
                  <a:pt x="10" y="26"/>
                  <a:pt x="11" y="26"/>
                </a:cubicBezTo>
                <a:cubicBezTo>
                  <a:pt x="12" y="27"/>
                  <a:pt x="13" y="27"/>
                  <a:pt x="13" y="28"/>
                </a:cubicBezTo>
                <a:cubicBezTo>
                  <a:pt x="14" y="28"/>
                  <a:pt x="15" y="29"/>
                  <a:pt x="16" y="29"/>
                </a:cubicBezTo>
                <a:cubicBezTo>
                  <a:pt x="16" y="30"/>
                  <a:pt x="17" y="30"/>
                  <a:pt x="17" y="30"/>
                </a:cubicBezTo>
                <a:close/>
                <a:moveTo>
                  <a:pt x="13" y="6"/>
                </a:moveTo>
                <a:cubicBezTo>
                  <a:pt x="14" y="6"/>
                  <a:pt x="15" y="7"/>
                  <a:pt x="16" y="7"/>
                </a:cubicBezTo>
                <a:cubicBezTo>
                  <a:pt x="16" y="7"/>
                  <a:pt x="17" y="7"/>
                  <a:pt x="17" y="7"/>
                </a:cubicBezTo>
                <a:cubicBezTo>
                  <a:pt x="17" y="6"/>
                  <a:pt x="17" y="6"/>
                  <a:pt x="17" y="5"/>
                </a:cubicBezTo>
                <a:cubicBezTo>
                  <a:pt x="16" y="5"/>
                  <a:pt x="14" y="5"/>
                  <a:pt x="13" y="6"/>
                </a:cubicBezTo>
                <a:close/>
                <a:moveTo>
                  <a:pt x="15" y="11"/>
                </a:moveTo>
                <a:cubicBezTo>
                  <a:pt x="16" y="12"/>
                  <a:pt x="17" y="12"/>
                  <a:pt x="18" y="13"/>
                </a:cubicBezTo>
                <a:cubicBezTo>
                  <a:pt x="19" y="13"/>
                  <a:pt x="19" y="12"/>
                  <a:pt x="19" y="12"/>
                </a:cubicBezTo>
                <a:cubicBezTo>
                  <a:pt x="18" y="12"/>
                  <a:pt x="17" y="11"/>
                  <a:pt x="16" y="10"/>
                </a:cubicBezTo>
                <a:cubicBezTo>
                  <a:pt x="16" y="10"/>
                  <a:pt x="16" y="11"/>
                  <a:pt x="15" y="11"/>
                </a:cubicBezTo>
                <a:close/>
                <a:moveTo>
                  <a:pt x="35" y="10"/>
                </a:moveTo>
                <a:cubicBezTo>
                  <a:pt x="35" y="10"/>
                  <a:pt x="35" y="10"/>
                  <a:pt x="35" y="11"/>
                </a:cubicBezTo>
                <a:cubicBezTo>
                  <a:pt x="36" y="11"/>
                  <a:pt x="37" y="12"/>
                  <a:pt x="38" y="12"/>
                </a:cubicBezTo>
                <a:cubicBezTo>
                  <a:pt x="38" y="12"/>
                  <a:pt x="38" y="11"/>
                  <a:pt x="39" y="11"/>
                </a:cubicBezTo>
                <a:cubicBezTo>
                  <a:pt x="39" y="10"/>
                  <a:pt x="39" y="10"/>
                  <a:pt x="38" y="10"/>
                </a:cubicBezTo>
                <a:cubicBezTo>
                  <a:pt x="37" y="10"/>
                  <a:pt x="37" y="10"/>
                  <a:pt x="36" y="10"/>
                </a:cubicBezTo>
                <a:cubicBezTo>
                  <a:pt x="36" y="10"/>
                  <a:pt x="36" y="10"/>
                  <a:pt x="35" y="10"/>
                </a:cubicBezTo>
                <a:close/>
                <a:moveTo>
                  <a:pt x="9" y="17"/>
                </a:moveTo>
                <a:cubicBezTo>
                  <a:pt x="9" y="17"/>
                  <a:pt x="9" y="17"/>
                  <a:pt x="9" y="17"/>
                </a:cubicBezTo>
                <a:cubicBezTo>
                  <a:pt x="10" y="18"/>
                  <a:pt x="11" y="19"/>
                  <a:pt x="12" y="19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8"/>
                  <a:pt x="10" y="18"/>
                  <a:pt x="9" y="17"/>
                </a:cubicBezTo>
                <a:close/>
                <a:moveTo>
                  <a:pt x="38" y="15"/>
                </a:moveTo>
                <a:cubicBezTo>
                  <a:pt x="38" y="15"/>
                  <a:pt x="38" y="14"/>
                  <a:pt x="38" y="14"/>
                </a:cubicBezTo>
                <a:cubicBezTo>
                  <a:pt x="37" y="14"/>
                  <a:pt x="36" y="13"/>
                  <a:pt x="35" y="13"/>
                </a:cubicBezTo>
                <a:cubicBezTo>
                  <a:pt x="36" y="14"/>
                  <a:pt x="37" y="14"/>
                  <a:pt x="38" y="15"/>
                </a:cubicBezTo>
                <a:close/>
                <a:moveTo>
                  <a:pt x="28" y="12"/>
                </a:moveTo>
                <a:cubicBezTo>
                  <a:pt x="28" y="12"/>
                  <a:pt x="28" y="12"/>
                  <a:pt x="28" y="12"/>
                </a:cubicBezTo>
                <a:cubicBezTo>
                  <a:pt x="28" y="11"/>
                  <a:pt x="28" y="10"/>
                  <a:pt x="26" y="11"/>
                </a:cubicBezTo>
                <a:cubicBezTo>
                  <a:pt x="27" y="11"/>
                  <a:pt x="28" y="12"/>
                  <a:pt x="28" y="12"/>
                </a:cubicBezTo>
                <a:close/>
                <a:moveTo>
                  <a:pt x="35" y="23"/>
                </a:moveTo>
                <a:cubicBezTo>
                  <a:pt x="35" y="23"/>
                  <a:pt x="35" y="23"/>
                  <a:pt x="35" y="23"/>
                </a:cubicBezTo>
                <a:cubicBezTo>
                  <a:pt x="35" y="22"/>
                  <a:pt x="34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3"/>
                  <a:pt x="35" y="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50" dirty="0">
              <a:solidFill>
                <a:schemeClr val="accent3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28800" y="6646783"/>
            <a:ext cx="1872209" cy="30777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ca-ES" sz="1400" b="1" dirty="0" smtClean="0">
                <a:latin typeface="Calibri" panose="020F0502020204030204" pitchFamily="34" charset="0"/>
              </a:rPr>
              <a:t>Mesos d’alta al RETA</a:t>
            </a:r>
            <a:endParaRPr lang="ca-ES" sz="1400" b="1" i="0" u="none" strike="noStrike" kern="1200" baseline="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844825" y="7026568"/>
            <a:ext cx="1440160" cy="1200329"/>
          </a:xfrm>
          <a:prstGeom prst="rect">
            <a:avLst/>
          </a:prstGeom>
          <a:solidFill>
            <a:srgbClr val="C00000">
              <a:alpha val="15000"/>
            </a:srgbClr>
          </a:solidFill>
        </p:spPr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ca-ES" sz="1200" dirty="0" smtClean="0">
                <a:latin typeface="Calibri" panose="020F0502020204030204" pitchFamily="34" charset="0"/>
              </a:rPr>
              <a:t>Menys de 8 mesos</a:t>
            </a:r>
          </a:p>
          <a:p>
            <a:pPr marL="342900" indent="-342900" algn="ctr">
              <a:defRPr/>
            </a:pPr>
            <a:r>
              <a:rPr lang="ca-ES" sz="1200" dirty="0" smtClean="0">
                <a:latin typeface="Calibri" panose="020F0502020204030204" pitchFamily="34" charset="0"/>
              </a:rPr>
              <a:t>8 mesos </a:t>
            </a:r>
          </a:p>
          <a:p>
            <a:pPr marL="342900" indent="-342900" algn="ctr">
              <a:defRPr/>
            </a:pPr>
            <a:r>
              <a:rPr lang="ca-ES" sz="1200" dirty="0" smtClean="0">
                <a:latin typeface="Calibri" panose="020F0502020204030204" pitchFamily="34" charset="0"/>
              </a:rPr>
              <a:t>9 mesos</a:t>
            </a:r>
          </a:p>
          <a:p>
            <a:pPr marL="342900" indent="-342900" algn="ctr">
              <a:defRPr/>
            </a:pPr>
            <a:r>
              <a:rPr lang="ca-ES" sz="1200" dirty="0" smtClean="0">
                <a:latin typeface="Calibri" panose="020F0502020204030204" pitchFamily="34" charset="0"/>
              </a:rPr>
              <a:t>10 mesos </a:t>
            </a:r>
          </a:p>
          <a:p>
            <a:pPr marL="342900" indent="-342900" algn="ctr">
              <a:defRPr/>
            </a:pPr>
            <a:r>
              <a:rPr lang="ca-ES" sz="1200" dirty="0" smtClean="0">
                <a:latin typeface="Calibri" panose="020F0502020204030204" pitchFamily="34" charset="0"/>
              </a:rPr>
              <a:t>11 mesos</a:t>
            </a:r>
          </a:p>
          <a:p>
            <a:pPr marL="342900" indent="-342900" algn="ctr">
              <a:defRPr/>
            </a:pPr>
            <a:r>
              <a:rPr lang="ca-ES" sz="1200" dirty="0" smtClean="0">
                <a:latin typeface="Calibri" panose="020F0502020204030204" pitchFamily="34" charset="0"/>
              </a:rPr>
              <a:t>12 mesos </a:t>
            </a:r>
            <a:endParaRPr lang="ca-ES" sz="1200" dirty="0">
              <a:latin typeface="Calibri" panose="020F050202020403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4624" y="8337376"/>
            <a:ext cx="6731837" cy="3666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ca-ES" sz="2000" b="1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Termini</a:t>
            </a:r>
            <a:endParaRPr lang="ca-ES" sz="20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37" name="Group 105"/>
          <p:cNvGrpSpPr/>
          <p:nvPr/>
        </p:nvGrpSpPr>
        <p:grpSpPr>
          <a:xfrm>
            <a:off x="332656" y="8913440"/>
            <a:ext cx="257033" cy="360725"/>
            <a:chOff x="1004888" y="2338388"/>
            <a:chExt cx="312738" cy="500063"/>
          </a:xfrm>
          <a:solidFill>
            <a:srgbClr val="BE003F"/>
          </a:solidFill>
        </p:grpSpPr>
        <p:sp>
          <p:nvSpPr>
            <p:cNvPr id="46" name="Freeform 117"/>
            <p:cNvSpPr>
              <a:spLocks noEditPoints="1"/>
            </p:cNvSpPr>
            <p:nvPr/>
          </p:nvSpPr>
          <p:spPr bwMode="auto">
            <a:xfrm>
              <a:off x="1004888" y="2338388"/>
              <a:ext cx="312738" cy="500063"/>
            </a:xfrm>
            <a:custGeom>
              <a:avLst/>
              <a:gdLst>
                <a:gd name="T0" fmla="*/ 49 w 53"/>
                <a:gd name="T1" fmla="*/ 84 h 85"/>
                <a:gd name="T2" fmla="*/ 4 w 53"/>
                <a:gd name="T3" fmla="*/ 83 h 85"/>
                <a:gd name="T4" fmla="*/ 8 w 53"/>
                <a:gd name="T5" fmla="*/ 74 h 85"/>
                <a:gd name="T6" fmla="*/ 23 w 53"/>
                <a:gd name="T7" fmla="*/ 43 h 85"/>
                <a:gd name="T8" fmla="*/ 7 w 53"/>
                <a:gd name="T9" fmla="*/ 23 h 85"/>
                <a:gd name="T10" fmla="*/ 1 w 53"/>
                <a:gd name="T11" fmla="*/ 13 h 85"/>
                <a:gd name="T12" fmla="*/ 7 w 53"/>
                <a:gd name="T13" fmla="*/ 2 h 85"/>
                <a:gd name="T14" fmla="*/ 49 w 53"/>
                <a:gd name="T15" fmla="*/ 0 h 85"/>
                <a:gd name="T16" fmla="*/ 43 w 53"/>
                <a:gd name="T17" fmla="*/ 52 h 85"/>
                <a:gd name="T18" fmla="*/ 53 w 53"/>
                <a:gd name="T19" fmla="*/ 79 h 85"/>
                <a:gd name="T20" fmla="*/ 31 w 53"/>
                <a:gd name="T21" fmla="*/ 59 h 85"/>
                <a:gd name="T22" fmla="*/ 31 w 53"/>
                <a:gd name="T23" fmla="*/ 48 h 85"/>
                <a:gd name="T24" fmla="*/ 47 w 53"/>
                <a:gd name="T25" fmla="*/ 7 h 85"/>
                <a:gd name="T26" fmla="*/ 45 w 53"/>
                <a:gd name="T27" fmla="*/ 13 h 85"/>
                <a:gd name="T28" fmla="*/ 10 w 53"/>
                <a:gd name="T29" fmla="*/ 22 h 85"/>
                <a:gd name="T30" fmla="*/ 45 w 53"/>
                <a:gd name="T31" fmla="*/ 13 h 85"/>
                <a:gd name="T32" fmla="*/ 44 w 53"/>
                <a:gd name="T33" fmla="*/ 73 h 85"/>
                <a:gd name="T34" fmla="*/ 22 w 53"/>
                <a:gd name="T35" fmla="*/ 27 h 85"/>
                <a:gd name="T36" fmla="*/ 11 w 53"/>
                <a:gd name="T37" fmla="*/ 26 h 85"/>
                <a:gd name="T38" fmla="*/ 18 w 53"/>
                <a:gd name="T39" fmla="*/ 31 h 85"/>
                <a:gd name="T40" fmla="*/ 17 w 53"/>
                <a:gd name="T41" fmla="*/ 34 h 85"/>
                <a:gd name="T42" fmla="*/ 21 w 53"/>
                <a:gd name="T43" fmla="*/ 37 h 85"/>
                <a:gd name="T44" fmla="*/ 27 w 53"/>
                <a:gd name="T45" fmla="*/ 36 h 85"/>
                <a:gd name="T46" fmla="*/ 26 w 53"/>
                <a:gd name="T47" fmla="*/ 44 h 85"/>
                <a:gd name="T48" fmla="*/ 11 w 53"/>
                <a:gd name="T49" fmla="*/ 70 h 85"/>
                <a:gd name="T50" fmla="*/ 29 w 53"/>
                <a:gd name="T51" fmla="*/ 59 h 85"/>
                <a:gd name="T52" fmla="*/ 33 w 53"/>
                <a:gd name="T53" fmla="*/ 39 h 85"/>
                <a:gd name="T54" fmla="*/ 22 w 53"/>
                <a:gd name="T55" fmla="*/ 27 h 85"/>
                <a:gd name="T56" fmla="*/ 44 w 53"/>
                <a:gd name="T57" fmla="*/ 9 h 85"/>
                <a:gd name="T58" fmla="*/ 40 w 53"/>
                <a:gd name="T59" fmla="*/ 71 h 85"/>
                <a:gd name="T60" fmla="*/ 30 w 53"/>
                <a:gd name="T61" fmla="*/ 66 h 85"/>
                <a:gd name="T62" fmla="*/ 27 w 53"/>
                <a:gd name="T63" fmla="*/ 63 h 85"/>
                <a:gd name="T64" fmla="*/ 16 w 53"/>
                <a:gd name="T65" fmla="*/ 74 h 85"/>
                <a:gd name="T66" fmla="*/ 28 w 53"/>
                <a:gd name="T67" fmla="*/ 70 h 85"/>
                <a:gd name="T68" fmla="*/ 34 w 53"/>
                <a:gd name="T69" fmla="*/ 72 h 85"/>
                <a:gd name="T70" fmla="*/ 30 w 53"/>
                <a:gd name="T71" fmla="*/ 44 h 85"/>
                <a:gd name="T72" fmla="*/ 16 w 53"/>
                <a:gd name="T73" fmla="*/ 10 h 85"/>
                <a:gd name="T74" fmla="*/ 16 w 53"/>
                <a:gd name="T75" fmla="*/ 10 h 85"/>
                <a:gd name="T76" fmla="*/ 8 w 53"/>
                <a:gd name="T77" fmla="*/ 81 h 85"/>
                <a:gd name="T78" fmla="*/ 8 w 53"/>
                <a:gd name="T79" fmla="*/ 78 h 85"/>
                <a:gd name="T80" fmla="*/ 5 w 53"/>
                <a:gd name="T81" fmla="*/ 7 h 85"/>
                <a:gd name="T82" fmla="*/ 3 w 53"/>
                <a:gd name="T83" fmla="*/ 9 h 85"/>
                <a:gd name="T84" fmla="*/ 4 w 53"/>
                <a:gd name="T85" fmla="*/ 10 h 85"/>
                <a:gd name="T86" fmla="*/ 3 w 53"/>
                <a:gd name="T87" fmla="*/ 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3" h="85">
                  <a:moveTo>
                    <a:pt x="53" y="79"/>
                  </a:moveTo>
                  <a:cubicBezTo>
                    <a:pt x="52" y="81"/>
                    <a:pt x="50" y="82"/>
                    <a:pt x="49" y="84"/>
                  </a:cubicBezTo>
                  <a:cubicBezTo>
                    <a:pt x="37" y="84"/>
                    <a:pt x="22" y="82"/>
                    <a:pt x="11" y="85"/>
                  </a:cubicBezTo>
                  <a:cubicBezTo>
                    <a:pt x="9" y="83"/>
                    <a:pt x="6" y="85"/>
                    <a:pt x="4" y="83"/>
                  </a:cubicBezTo>
                  <a:cubicBezTo>
                    <a:pt x="4" y="81"/>
                    <a:pt x="4" y="77"/>
                    <a:pt x="3" y="76"/>
                  </a:cubicBezTo>
                  <a:cubicBezTo>
                    <a:pt x="4" y="75"/>
                    <a:pt x="6" y="74"/>
                    <a:pt x="8" y="74"/>
                  </a:cubicBezTo>
                  <a:cubicBezTo>
                    <a:pt x="7" y="64"/>
                    <a:pt x="9" y="58"/>
                    <a:pt x="15" y="52"/>
                  </a:cubicBezTo>
                  <a:cubicBezTo>
                    <a:pt x="16" y="50"/>
                    <a:pt x="23" y="45"/>
                    <a:pt x="23" y="43"/>
                  </a:cubicBezTo>
                  <a:cubicBezTo>
                    <a:pt x="23" y="40"/>
                    <a:pt x="16" y="39"/>
                    <a:pt x="14" y="37"/>
                  </a:cubicBezTo>
                  <a:cubicBezTo>
                    <a:pt x="11" y="34"/>
                    <a:pt x="9" y="29"/>
                    <a:pt x="7" y="23"/>
                  </a:cubicBezTo>
                  <a:cubicBezTo>
                    <a:pt x="6" y="19"/>
                    <a:pt x="4" y="17"/>
                    <a:pt x="7" y="13"/>
                  </a:cubicBezTo>
                  <a:cubicBezTo>
                    <a:pt x="5" y="13"/>
                    <a:pt x="3" y="14"/>
                    <a:pt x="1" y="13"/>
                  </a:cubicBezTo>
                  <a:cubicBezTo>
                    <a:pt x="1" y="11"/>
                    <a:pt x="0" y="8"/>
                    <a:pt x="0" y="4"/>
                  </a:cubicBezTo>
                  <a:cubicBezTo>
                    <a:pt x="3" y="4"/>
                    <a:pt x="5" y="3"/>
                    <a:pt x="7" y="2"/>
                  </a:cubicBezTo>
                  <a:cubicBezTo>
                    <a:pt x="18" y="3"/>
                    <a:pt x="31" y="1"/>
                    <a:pt x="43" y="3"/>
                  </a:cubicBezTo>
                  <a:cubicBezTo>
                    <a:pt x="45" y="2"/>
                    <a:pt x="46" y="0"/>
                    <a:pt x="49" y="0"/>
                  </a:cubicBezTo>
                  <a:cubicBezTo>
                    <a:pt x="49" y="15"/>
                    <a:pt x="48" y="34"/>
                    <a:pt x="38" y="41"/>
                  </a:cubicBezTo>
                  <a:cubicBezTo>
                    <a:pt x="27" y="43"/>
                    <a:pt x="40" y="48"/>
                    <a:pt x="43" y="52"/>
                  </a:cubicBezTo>
                  <a:cubicBezTo>
                    <a:pt x="47" y="57"/>
                    <a:pt x="49" y="64"/>
                    <a:pt x="48" y="71"/>
                  </a:cubicBezTo>
                  <a:cubicBezTo>
                    <a:pt x="52" y="72"/>
                    <a:pt x="49" y="79"/>
                    <a:pt x="53" y="79"/>
                  </a:cubicBezTo>
                  <a:close/>
                  <a:moveTo>
                    <a:pt x="31" y="48"/>
                  </a:moveTo>
                  <a:cubicBezTo>
                    <a:pt x="34" y="52"/>
                    <a:pt x="30" y="55"/>
                    <a:pt x="31" y="59"/>
                  </a:cubicBezTo>
                  <a:cubicBezTo>
                    <a:pt x="33" y="63"/>
                    <a:pt x="43" y="69"/>
                    <a:pt x="46" y="70"/>
                  </a:cubicBezTo>
                  <a:cubicBezTo>
                    <a:pt x="46" y="58"/>
                    <a:pt x="41" y="51"/>
                    <a:pt x="31" y="48"/>
                  </a:cubicBezTo>
                  <a:close/>
                  <a:moveTo>
                    <a:pt x="46" y="4"/>
                  </a:moveTo>
                  <a:cubicBezTo>
                    <a:pt x="46" y="5"/>
                    <a:pt x="46" y="7"/>
                    <a:pt x="47" y="7"/>
                  </a:cubicBezTo>
                  <a:cubicBezTo>
                    <a:pt x="46" y="6"/>
                    <a:pt x="48" y="4"/>
                    <a:pt x="46" y="4"/>
                  </a:cubicBezTo>
                  <a:close/>
                  <a:moveTo>
                    <a:pt x="45" y="13"/>
                  </a:moveTo>
                  <a:cubicBezTo>
                    <a:pt x="32" y="13"/>
                    <a:pt x="20" y="13"/>
                    <a:pt x="8" y="14"/>
                  </a:cubicBezTo>
                  <a:cubicBezTo>
                    <a:pt x="9" y="17"/>
                    <a:pt x="9" y="20"/>
                    <a:pt x="10" y="22"/>
                  </a:cubicBezTo>
                  <a:cubicBezTo>
                    <a:pt x="21" y="25"/>
                    <a:pt x="35" y="26"/>
                    <a:pt x="45" y="24"/>
                  </a:cubicBezTo>
                  <a:cubicBezTo>
                    <a:pt x="45" y="21"/>
                    <a:pt x="46" y="16"/>
                    <a:pt x="45" y="13"/>
                  </a:cubicBezTo>
                  <a:close/>
                  <a:moveTo>
                    <a:pt x="42" y="73"/>
                  </a:moveTo>
                  <a:cubicBezTo>
                    <a:pt x="42" y="74"/>
                    <a:pt x="44" y="74"/>
                    <a:pt x="44" y="73"/>
                  </a:cubicBezTo>
                  <a:cubicBezTo>
                    <a:pt x="43" y="73"/>
                    <a:pt x="43" y="73"/>
                    <a:pt x="42" y="73"/>
                  </a:cubicBezTo>
                  <a:close/>
                  <a:moveTo>
                    <a:pt x="22" y="27"/>
                  </a:moveTo>
                  <a:cubicBezTo>
                    <a:pt x="22" y="28"/>
                    <a:pt x="24" y="29"/>
                    <a:pt x="22" y="30"/>
                  </a:cubicBezTo>
                  <a:cubicBezTo>
                    <a:pt x="19" y="27"/>
                    <a:pt x="18" y="26"/>
                    <a:pt x="11" y="26"/>
                  </a:cubicBezTo>
                  <a:cubicBezTo>
                    <a:pt x="11" y="30"/>
                    <a:pt x="13" y="31"/>
                    <a:pt x="15" y="33"/>
                  </a:cubicBezTo>
                  <a:cubicBezTo>
                    <a:pt x="17" y="33"/>
                    <a:pt x="16" y="30"/>
                    <a:pt x="18" y="31"/>
                  </a:cubicBezTo>
                  <a:cubicBezTo>
                    <a:pt x="19" y="31"/>
                    <a:pt x="19" y="32"/>
                    <a:pt x="19" y="33"/>
                  </a:cubicBezTo>
                  <a:cubicBezTo>
                    <a:pt x="19" y="34"/>
                    <a:pt x="17" y="33"/>
                    <a:pt x="17" y="34"/>
                  </a:cubicBezTo>
                  <a:cubicBezTo>
                    <a:pt x="19" y="36"/>
                    <a:pt x="20" y="31"/>
                    <a:pt x="23" y="33"/>
                  </a:cubicBezTo>
                  <a:cubicBezTo>
                    <a:pt x="23" y="35"/>
                    <a:pt x="20" y="34"/>
                    <a:pt x="21" y="37"/>
                  </a:cubicBezTo>
                  <a:cubicBezTo>
                    <a:pt x="22" y="37"/>
                    <a:pt x="22" y="38"/>
                    <a:pt x="23" y="38"/>
                  </a:cubicBezTo>
                  <a:cubicBezTo>
                    <a:pt x="24" y="37"/>
                    <a:pt x="26" y="34"/>
                    <a:pt x="27" y="36"/>
                  </a:cubicBezTo>
                  <a:cubicBezTo>
                    <a:pt x="28" y="38"/>
                    <a:pt x="25" y="37"/>
                    <a:pt x="25" y="39"/>
                  </a:cubicBezTo>
                  <a:cubicBezTo>
                    <a:pt x="25" y="41"/>
                    <a:pt x="26" y="42"/>
                    <a:pt x="26" y="44"/>
                  </a:cubicBezTo>
                  <a:cubicBezTo>
                    <a:pt x="26" y="48"/>
                    <a:pt x="22" y="48"/>
                    <a:pt x="20" y="50"/>
                  </a:cubicBezTo>
                  <a:cubicBezTo>
                    <a:pt x="15" y="53"/>
                    <a:pt x="9" y="62"/>
                    <a:pt x="11" y="70"/>
                  </a:cubicBezTo>
                  <a:cubicBezTo>
                    <a:pt x="11" y="70"/>
                    <a:pt x="12" y="70"/>
                    <a:pt x="12" y="70"/>
                  </a:cubicBezTo>
                  <a:cubicBezTo>
                    <a:pt x="18" y="67"/>
                    <a:pt x="22" y="62"/>
                    <a:pt x="29" y="59"/>
                  </a:cubicBezTo>
                  <a:cubicBezTo>
                    <a:pt x="32" y="53"/>
                    <a:pt x="23" y="42"/>
                    <a:pt x="32" y="42"/>
                  </a:cubicBezTo>
                  <a:cubicBezTo>
                    <a:pt x="32" y="41"/>
                    <a:pt x="32" y="40"/>
                    <a:pt x="33" y="39"/>
                  </a:cubicBezTo>
                  <a:cubicBezTo>
                    <a:pt x="40" y="39"/>
                    <a:pt x="43" y="33"/>
                    <a:pt x="44" y="27"/>
                  </a:cubicBezTo>
                  <a:cubicBezTo>
                    <a:pt x="38" y="28"/>
                    <a:pt x="29" y="28"/>
                    <a:pt x="22" y="27"/>
                  </a:cubicBezTo>
                  <a:close/>
                  <a:moveTo>
                    <a:pt x="39" y="9"/>
                  </a:moveTo>
                  <a:cubicBezTo>
                    <a:pt x="40" y="10"/>
                    <a:pt x="43" y="10"/>
                    <a:pt x="44" y="9"/>
                  </a:cubicBezTo>
                  <a:cubicBezTo>
                    <a:pt x="42" y="9"/>
                    <a:pt x="40" y="8"/>
                    <a:pt x="39" y="9"/>
                  </a:cubicBezTo>
                  <a:close/>
                  <a:moveTo>
                    <a:pt x="40" y="71"/>
                  </a:moveTo>
                  <a:cubicBezTo>
                    <a:pt x="38" y="68"/>
                    <a:pt x="35" y="66"/>
                    <a:pt x="33" y="64"/>
                  </a:cubicBezTo>
                  <a:cubicBezTo>
                    <a:pt x="31" y="64"/>
                    <a:pt x="32" y="67"/>
                    <a:pt x="30" y="66"/>
                  </a:cubicBezTo>
                  <a:cubicBezTo>
                    <a:pt x="29" y="65"/>
                    <a:pt x="31" y="63"/>
                    <a:pt x="31" y="62"/>
                  </a:cubicBezTo>
                  <a:cubicBezTo>
                    <a:pt x="29" y="62"/>
                    <a:pt x="28" y="63"/>
                    <a:pt x="27" y="63"/>
                  </a:cubicBezTo>
                  <a:cubicBezTo>
                    <a:pt x="26" y="63"/>
                    <a:pt x="26" y="65"/>
                    <a:pt x="25" y="65"/>
                  </a:cubicBezTo>
                  <a:cubicBezTo>
                    <a:pt x="20" y="66"/>
                    <a:pt x="15" y="68"/>
                    <a:pt x="16" y="74"/>
                  </a:cubicBezTo>
                  <a:cubicBezTo>
                    <a:pt x="19" y="74"/>
                    <a:pt x="23" y="73"/>
                    <a:pt x="26" y="73"/>
                  </a:cubicBezTo>
                  <a:cubicBezTo>
                    <a:pt x="26" y="71"/>
                    <a:pt x="27" y="71"/>
                    <a:pt x="28" y="70"/>
                  </a:cubicBezTo>
                  <a:cubicBezTo>
                    <a:pt x="29" y="71"/>
                    <a:pt x="29" y="73"/>
                    <a:pt x="30" y="73"/>
                  </a:cubicBezTo>
                  <a:cubicBezTo>
                    <a:pt x="32" y="74"/>
                    <a:pt x="32" y="72"/>
                    <a:pt x="34" y="72"/>
                  </a:cubicBezTo>
                  <a:cubicBezTo>
                    <a:pt x="34" y="76"/>
                    <a:pt x="39" y="73"/>
                    <a:pt x="40" y="71"/>
                  </a:cubicBezTo>
                  <a:close/>
                  <a:moveTo>
                    <a:pt x="30" y="44"/>
                  </a:moveTo>
                  <a:cubicBezTo>
                    <a:pt x="29" y="45"/>
                    <a:pt x="32" y="45"/>
                    <a:pt x="30" y="44"/>
                  </a:cubicBezTo>
                  <a:close/>
                  <a:moveTo>
                    <a:pt x="16" y="10"/>
                  </a:moveTo>
                  <a:cubicBezTo>
                    <a:pt x="19" y="11"/>
                    <a:pt x="25" y="11"/>
                    <a:pt x="26" y="10"/>
                  </a:cubicBezTo>
                  <a:cubicBezTo>
                    <a:pt x="22" y="10"/>
                    <a:pt x="20" y="9"/>
                    <a:pt x="16" y="10"/>
                  </a:cubicBezTo>
                  <a:close/>
                  <a:moveTo>
                    <a:pt x="8" y="78"/>
                  </a:moveTo>
                  <a:cubicBezTo>
                    <a:pt x="8" y="79"/>
                    <a:pt x="7" y="80"/>
                    <a:pt x="8" y="81"/>
                  </a:cubicBezTo>
                  <a:cubicBezTo>
                    <a:pt x="9" y="81"/>
                    <a:pt x="9" y="80"/>
                    <a:pt x="9" y="80"/>
                  </a:cubicBezTo>
                  <a:cubicBezTo>
                    <a:pt x="8" y="80"/>
                    <a:pt x="8" y="78"/>
                    <a:pt x="8" y="78"/>
                  </a:cubicBezTo>
                  <a:close/>
                  <a:moveTo>
                    <a:pt x="4" y="7"/>
                  </a:moveTo>
                  <a:cubicBezTo>
                    <a:pt x="4" y="7"/>
                    <a:pt x="5" y="8"/>
                    <a:pt x="5" y="7"/>
                  </a:cubicBezTo>
                  <a:cubicBezTo>
                    <a:pt x="5" y="7"/>
                    <a:pt x="4" y="6"/>
                    <a:pt x="4" y="7"/>
                  </a:cubicBezTo>
                  <a:close/>
                  <a:moveTo>
                    <a:pt x="3" y="9"/>
                  </a:moveTo>
                  <a:cubicBezTo>
                    <a:pt x="3" y="9"/>
                    <a:pt x="3" y="10"/>
                    <a:pt x="3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9"/>
                    <a:pt x="4" y="9"/>
                  </a:cubicBezTo>
                  <a:cubicBezTo>
                    <a:pt x="4" y="9"/>
                    <a:pt x="4" y="9"/>
                    <a:pt x="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8"/>
            <p:cNvSpPr>
              <a:spLocks/>
            </p:cNvSpPr>
            <p:nvPr/>
          </p:nvSpPr>
          <p:spPr bwMode="auto">
            <a:xfrm>
              <a:off x="1228725" y="2514600"/>
              <a:ext cx="17463" cy="23813"/>
            </a:xfrm>
            <a:custGeom>
              <a:avLst/>
              <a:gdLst>
                <a:gd name="T0" fmla="*/ 3 w 3"/>
                <a:gd name="T1" fmla="*/ 0 h 4"/>
                <a:gd name="T2" fmla="*/ 2 w 3"/>
                <a:gd name="T3" fmla="*/ 4 h 4"/>
                <a:gd name="T4" fmla="*/ 0 w 3"/>
                <a:gd name="T5" fmla="*/ 0 h 4"/>
                <a:gd name="T6" fmla="*/ 3 w 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3" y="2"/>
                    <a:pt x="3" y="3"/>
                    <a:pt x="2" y="4"/>
                  </a:cubicBezTo>
                  <a:cubicBezTo>
                    <a:pt x="0" y="4"/>
                    <a:pt x="0" y="2"/>
                    <a:pt x="0" y="0"/>
                  </a:cubicBezTo>
                  <a:cubicBezTo>
                    <a:pt x="1" y="0"/>
                    <a:pt x="2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9"/>
            <p:cNvSpPr>
              <a:spLocks/>
            </p:cNvSpPr>
            <p:nvPr/>
          </p:nvSpPr>
          <p:spPr bwMode="auto">
            <a:xfrm>
              <a:off x="1200150" y="2538413"/>
              <a:ext cx="17463" cy="22225"/>
            </a:xfrm>
            <a:custGeom>
              <a:avLst/>
              <a:gdLst>
                <a:gd name="T0" fmla="*/ 3 w 3"/>
                <a:gd name="T1" fmla="*/ 2 h 4"/>
                <a:gd name="T2" fmla="*/ 2 w 3"/>
                <a:gd name="T3" fmla="*/ 4 h 4"/>
                <a:gd name="T4" fmla="*/ 0 w 3"/>
                <a:gd name="T5" fmla="*/ 1 h 4"/>
                <a:gd name="T6" fmla="*/ 3 w 3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3" y="2"/>
                  </a:moveTo>
                  <a:cubicBezTo>
                    <a:pt x="3" y="3"/>
                    <a:pt x="3" y="4"/>
                    <a:pt x="2" y="4"/>
                  </a:cubicBezTo>
                  <a:cubicBezTo>
                    <a:pt x="2" y="2"/>
                    <a:pt x="0" y="2"/>
                    <a:pt x="0" y="1"/>
                  </a:cubicBezTo>
                  <a:cubicBezTo>
                    <a:pt x="1" y="0"/>
                    <a:pt x="1" y="2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0"/>
            <p:cNvSpPr>
              <a:spLocks/>
            </p:cNvSpPr>
            <p:nvPr/>
          </p:nvSpPr>
          <p:spPr bwMode="auto">
            <a:xfrm>
              <a:off x="1211263" y="2508250"/>
              <a:ext cx="6350" cy="6350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1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1"/>
            <p:cNvSpPr>
              <a:spLocks/>
            </p:cNvSpPr>
            <p:nvPr/>
          </p:nvSpPr>
          <p:spPr bwMode="auto">
            <a:xfrm>
              <a:off x="1187450" y="2738438"/>
              <a:ext cx="12700" cy="11113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2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0" y="2"/>
                    <a:pt x="1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2"/>
            <p:cNvSpPr>
              <a:spLocks/>
            </p:cNvSpPr>
            <p:nvPr/>
          </p:nvSpPr>
          <p:spPr bwMode="auto">
            <a:xfrm>
              <a:off x="1181100" y="2519363"/>
              <a:ext cx="19050" cy="19050"/>
            </a:xfrm>
            <a:custGeom>
              <a:avLst/>
              <a:gdLst>
                <a:gd name="T0" fmla="*/ 3 w 3"/>
                <a:gd name="T1" fmla="*/ 0 h 3"/>
                <a:gd name="T2" fmla="*/ 3 w 3"/>
                <a:gd name="T3" fmla="*/ 2 h 3"/>
                <a:gd name="T4" fmla="*/ 0 w 3"/>
                <a:gd name="T5" fmla="*/ 3 h 3"/>
                <a:gd name="T6" fmla="*/ 3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cubicBezTo>
                    <a:pt x="3" y="1"/>
                    <a:pt x="3" y="1"/>
                    <a:pt x="3" y="2"/>
                  </a:cubicBezTo>
                  <a:cubicBezTo>
                    <a:pt x="2" y="2"/>
                    <a:pt x="1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3"/>
            <p:cNvSpPr>
              <a:spLocks/>
            </p:cNvSpPr>
            <p:nvPr/>
          </p:nvSpPr>
          <p:spPr bwMode="auto">
            <a:xfrm>
              <a:off x="1169988" y="2555875"/>
              <a:ext cx="17463" cy="17463"/>
            </a:xfrm>
            <a:custGeom>
              <a:avLst/>
              <a:gdLst>
                <a:gd name="T0" fmla="*/ 3 w 3"/>
                <a:gd name="T1" fmla="*/ 1 h 3"/>
                <a:gd name="T2" fmla="*/ 2 w 3"/>
                <a:gd name="T3" fmla="*/ 3 h 3"/>
                <a:gd name="T4" fmla="*/ 0 w 3"/>
                <a:gd name="T5" fmla="*/ 3 h 3"/>
                <a:gd name="T6" fmla="*/ 3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cubicBezTo>
                    <a:pt x="3" y="2"/>
                    <a:pt x="2" y="2"/>
                    <a:pt x="2" y="3"/>
                  </a:cubicBezTo>
                  <a:cubicBezTo>
                    <a:pt x="1" y="3"/>
                    <a:pt x="1" y="2"/>
                    <a:pt x="0" y="3"/>
                  </a:cubicBezTo>
                  <a:cubicBezTo>
                    <a:pt x="0" y="1"/>
                    <a:pt x="2" y="0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4"/>
            <p:cNvSpPr>
              <a:spLocks/>
            </p:cNvSpPr>
            <p:nvPr/>
          </p:nvSpPr>
          <p:spPr bwMode="auto">
            <a:xfrm>
              <a:off x="1141413" y="2725738"/>
              <a:ext cx="39688" cy="30163"/>
            </a:xfrm>
            <a:custGeom>
              <a:avLst/>
              <a:gdLst>
                <a:gd name="T0" fmla="*/ 7 w 7"/>
                <a:gd name="T1" fmla="*/ 1 h 5"/>
                <a:gd name="T2" fmla="*/ 7 w 7"/>
                <a:gd name="T3" fmla="*/ 2 h 5"/>
                <a:gd name="T4" fmla="*/ 0 w 7"/>
                <a:gd name="T5" fmla="*/ 5 h 5"/>
                <a:gd name="T6" fmla="*/ 7 w 7"/>
                <a:gd name="T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5">
                  <a:moveTo>
                    <a:pt x="7" y="1"/>
                  </a:moveTo>
                  <a:cubicBezTo>
                    <a:pt x="7" y="1"/>
                    <a:pt x="7" y="2"/>
                    <a:pt x="7" y="2"/>
                  </a:cubicBezTo>
                  <a:cubicBezTo>
                    <a:pt x="5" y="3"/>
                    <a:pt x="3" y="4"/>
                    <a:pt x="0" y="5"/>
                  </a:cubicBezTo>
                  <a:cubicBezTo>
                    <a:pt x="0" y="3"/>
                    <a:pt x="4" y="0"/>
                    <a:pt x="7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25"/>
            <p:cNvSpPr>
              <a:spLocks/>
            </p:cNvSpPr>
            <p:nvPr/>
          </p:nvSpPr>
          <p:spPr bwMode="auto">
            <a:xfrm>
              <a:off x="1169988" y="2508250"/>
              <a:ext cx="6350" cy="6350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26"/>
            <p:cNvSpPr>
              <a:spLocks/>
            </p:cNvSpPr>
            <p:nvPr/>
          </p:nvSpPr>
          <p:spPr bwMode="auto">
            <a:xfrm>
              <a:off x="1152525" y="2508250"/>
              <a:ext cx="17463" cy="17463"/>
            </a:xfrm>
            <a:custGeom>
              <a:avLst/>
              <a:gdLst>
                <a:gd name="T0" fmla="*/ 2 w 3"/>
                <a:gd name="T1" fmla="*/ 3 h 3"/>
                <a:gd name="T2" fmla="*/ 0 w 3"/>
                <a:gd name="T3" fmla="*/ 1 h 3"/>
                <a:gd name="T4" fmla="*/ 2 w 3"/>
                <a:gd name="T5" fmla="*/ 0 h 3"/>
                <a:gd name="T6" fmla="*/ 2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3" y="1"/>
                    <a:pt x="2" y="1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27"/>
            <p:cNvSpPr>
              <a:spLocks/>
            </p:cNvSpPr>
            <p:nvPr/>
          </p:nvSpPr>
          <p:spPr bwMode="auto">
            <a:xfrm>
              <a:off x="1117600" y="2738438"/>
              <a:ext cx="17463" cy="17463"/>
            </a:xfrm>
            <a:custGeom>
              <a:avLst/>
              <a:gdLst>
                <a:gd name="T0" fmla="*/ 1 w 3"/>
                <a:gd name="T1" fmla="*/ 3 h 3"/>
                <a:gd name="T2" fmla="*/ 2 w 3"/>
                <a:gd name="T3" fmla="*/ 0 h 3"/>
                <a:gd name="T4" fmla="*/ 1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1" y="0"/>
                    <a:pt x="2" y="0"/>
                  </a:cubicBezTo>
                  <a:cubicBezTo>
                    <a:pt x="3" y="1"/>
                    <a:pt x="2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28"/>
            <p:cNvSpPr>
              <a:spLocks/>
            </p:cNvSpPr>
            <p:nvPr/>
          </p:nvSpPr>
          <p:spPr bwMode="auto">
            <a:xfrm>
              <a:off x="1087438" y="2497138"/>
              <a:ext cx="12700" cy="17463"/>
            </a:xfrm>
            <a:custGeom>
              <a:avLst/>
              <a:gdLst>
                <a:gd name="T0" fmla="*/ 2 w 2"/>
                <a:gd name="T1" fmla="*/ 0 h 3"/>
                <a:gd name="T2" fmla="*/ 1 w 2"/>
                <a:gd name="T3" fmla="*/ 3 h 3"/>
                <a:gd name="T4" fmla="*/ 0 w 2"/>
                <a:gd name="T5" fmla="*/ 2 h 3"/>
                <a:gd name="T6" fmla="*/ 2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2" y="1"/>
                    <a:pt x="2" y="2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1" name="Rectangle 60"/>
          <p:cNvSpPr/>
          <p:nvPr/>
        </p:nvSpPr>
        <p:spPr>
          <a:xfrm>
            <a:off x="775878" y="8965703"/>
            <a:ext cx="58934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ca-ES" altLang="ca-ES" sz="1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Des </a:t>
            </a:r>
            <a:r>
              <a:rPr lang="ca-ES" altLang="ca-ES" sz="1400" b="1" smtClean="0">
                <a:solidFill>
                  <a:srgbClr val="C00000"/>
                </a:solidFill>
                <a:latin typeface="Calibri" panose="020F0502020204030204" pitchFamily="34" charset="0"/>
              </a:rPr>
              <a:t>del  23 de </a:t>
            </a:r>
            <a:r>
              <a:rPr lang="ca-ES" altLang="ca-ES" sz="1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juliol de 2019 fins a l’1 d’octubre de 2019</a:t>
            </a:r>
            <a:endParaRPr lang="ca-ES" altLang="ca-ES" sz="14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569466" y="6637603"/>
            <a:ext cx="1875758" cy="307777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ca-ES" sz="1400" b="1" dirty="0" smtClean="0">
                <a:latin typeface="Calibri" panose="020F0502020204030204" pitchFamily="34" charset="0"/>
              </a:rPr>
              <a:t>Import de la subvenció </a:t>
            </a:r>
            <a:endParaRPr lang="ca-ES" sz="1400" b="1" i="0" u="none" strike="noStrike" kern="1200" baseline="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Freeform 335"/>
          <p:cNvSpPr>
            <a:spLocks noEditPoints="1"/>
          </p:cNvSpPr>
          <p:nvPr/>
        </p:nvSpPr>
        <p:spPr bwMode="auto">
          <a:xfrm rot="10800000" flipV="1">
            <a:off x="3415200" y="7098576"/>
            <a:ext cx="301832" cy="74410"/>
          </a:xfrm>
          <a:custGeom>
            <a:avLst/>
            <a:gdLst>
              <a:gd name="T0" fmla="*/ 3 w 41"/>
              <a:gd name="T1" fmla="*/ 23 h 37"/>
              <a:gd name="T2" fmla="*/ 0 w 41"/>
              <a:gd name="T3" fmla="*/ 20 h 37"/>
              <a:gd name="T4" fmla="*/ 2 w 41"/>
              <a:gd name="T5" fmla="*/ 16 h 37"/>
              <a:gd name="T6" fmla="*/ 11 w 41"/>
              <a:gd name="T7" fmla="*/ 5 h 37"/>
              <a:gd name="T8" fmla="*/ 14 w 41"/>
              <a:gd name="T9" fmla="*/ 2 h 37"/>
              <a:gd name="T10" fmla="*/ 17 w 41"/>
              <a:gd name="T11" fmla="*/ 0 h 37"/>
              <a:gd name="T12" fmla="*/ 20 w 41"/>
              <a:gd name="T13" fmla="*/ 3 h 37"/>
              <a:gd name="T14" fmla="*/ 20 w 41"/>
              <a:gd name="T15" fmla="*/ 9 h 37"/>
              <a:gd name="T16" fmla="*/ 30 w 41"/>
              <a:gd name="T17" fmla="*/ 9 h 37"/>
              <a:gd name="T18" fmla="*/ 39 w 41"/>
              <a:gd name="T19" fmla="*/ 8 h 37"/>
              <a:gd name="T20" fmla="*/ 41 w 41"/>
              <a:gd name="T21" fmla="*/ 14 h 37"/>
              <a:gd name="T22" fmla="*/ 41 w 41"/>
              <a:gd name="T23" fmla="*/ 24 h 37"/>
              <a:gd name="T24" fmla="*/ 35 w 41"/>
              <a:gd name="T25" fmla="*/ 25 h 37"/>
              <a:gd name="T26" fmla="*/ 29 w 41"/>
              <a:gd name="T27" fmla="*/ 25 h 37"/>
              <a:gd name="T28" fmla="*/ 19 w 41"/>
              <a:gd name="T29" fmla="*/ 27 h 37"/>
              <a:gd name="T30" fmla="*/ 20 w 41"/>
              <a:gd name="T31" fmla="*/ 37 h 37"/>
              <a:gd name="T32" fmla="*/ 18 w 41"/>
              <a:gd name="T33" fmla="*/ 36 h 37"/>
              <a:gd name="T34" fmla="*/ 13 w 41"/>
              <a:gd name="T35" fmla="*/ 31 h 37"/>
              <a:gd name="T36" fmla="*/ 7 w 41"/>
              <a:gd name="T37" fmla="*/ 26 h 37"/>
              <a:gd name="T38" fmla="*/ 10 w 41"/>
              <a:gd name="T39" fmla="*/ 12 h 37"/>
              <a:gd name="T40" fmla="*/ 20 w 41"/>
              <a:gd name="T41" fmla="*/ 18 h 37"/>
              <a:gd name="T42" fmla="*/ 27 w 41"/>
              <a:gd name="T43" fmla="*/ 22 h 37"/>
              <a:gd name="T44" fmla="*/ 31 w 41"/>
              <a:gd name="T45" fmla="*/ 23 h 37"/>
              <a:gd name="T46" fmla="*/ 21 w 41"/>
              <a:gd name="T47" fmla="*/ 17 h 37"/>
              <a:gd name="T48" fmla="*/ 12 w 41"/>
              <a:gd name="T49" fmla="*/ 12 h 37"/>
              <a:gd name="T50" fmla="*/ 10 w 41"/>
              <a:gd name="T51" fmla="*/ 10 h 37"/>
              <a:gd name="T52" fmla="*/ 23 w 41"/>
              <a:gd name="T53" fmla="*/ 13 h 37"/>
              <a:gd name="T54" fmla="*/ 36 w 41"/>
              <a:gd name="T55" fmla="*/ 21 h 37"/>
              <a:gd name="T56" fmla="*/ 38 w 41"/>
              <a:gd name="T57" fmla="*/ 21 h 37"/>
              <a:gd name="T58" fmla="*/ 30 w 41"/>
              <a:gd name="T59" fmla="*/ 15 h 37"/>
              <a:gd name="T60" fmla="*/ 24 w 41"/>
              <a:gd name="T61" fmla="*/ 11 h 37"/>
              <a:gd name="T62" fmla="*/ 6 w 41"/>
              <a:gd name="T63" fmla="*/ 20 h 37"/>
              <a:gd name="T64" fmla="*/ 15 w 41"/>
              <a:gd name="T65" fmla="*/ 25 h 37"/>
              <a:gd name="T66" fmla="*/ 14 w 41"/>
              <a:gd name="T67" fmla="*/ 23 h 37"/>
              <a:gd name="T68" fmla="*/ 9 w 41"/>
              <a:gd name="T69" fmla="*/ 20 h 37"/>
              <a:gd name="T70" fmla="*/ 4 w 41"/>
              <a:gd name="T71" fmla="*/ 19 h 37"/>
              <a:gd name="T72" fmla="*/ 11 w 41"/>
              <a:gd name="T73" fmla="*/ 16 h 37"/>
              <a:gd name="T74" fmla="*/ 14 w 41"/>
              <a:gd name="T75" fmla="*/ 18 h 37"/>
              <a:gd name="T76" fmla="*/ 23 w 41"/>
              <a:gd name="T77" fmla="*/ 24 h 37"/>
              <a:gd name="T78" fmla="*/ 23 w 41"/>
              <a:gd name="T79" fmla="*/ 22 h 37"/>
              <a:gd name="T80" fmla="*/ 38 w 41"/>
              <a:gd name="T81" fmla="*/ 18 h 37"/>
              <a:gd name="T82" fmla="*/ 34 w 41"/>
              <a:gd name="T83" fmla="*/ 15 h 37"/>
              <a:gd name="T84" fmla="*/ 33 w 41"/>
              <a:gd name="T85" fmla="*/ 22 h 37"/>
              <a:gd name="T86" fmla="*/ 23 w 41"/>
              <a:gd name="T87" fmla="*/ 16 h 37"/>
              <a:gd name="T88" fmla="*/ 33 w 41"/>
              <a:gd name="T89" fmla="*/ 22 h 37"/>
              <a:gd name="T90" fmla="*/ 16 w 41"/>
              <a:gd name="T91" fmla="*/ 28 h 37"/>
              <a:gd name="T92" fmla="*/ 8 w 41"/>
              <a:gd name="T93" fmla="*/ 23 h 37"/>
              <a:gd name="T94" fmla="*/ 9 w 41"/>
              <a:gd name="T95" fmla="*/ 25 h 37"/>
              <a:gd name="T96" fmla="*/ 16 w 41"/>
              <a:gd name="T97" fmla="*/ 29 h 37"/>
              <a:gd name="T98" fmla="*/ 16 w 41"/>
              <a:gd name="T99" fmla="*/ 7 h 37"/>
              <a:gd name="T100" fmla="*/ 13 w 41"/>
              <a:gd name="T101" fmla="*/ 6 h 37"/>
              <a:gd name="T102" fmla="*/ 19 w 41"/>
              <a:gd name="T103" fmla="*/ 12 h 37"/>
              <a:gd name="T104" fmla="*/ 35 w 41"/>
              <a:gd name="T105" fmla="*/ 10 h 37"/>
              <a:gd name="T106" fmla="*/ 39 w 41"/>
              <a:gd name="T107" fmla="*/ 11 h 37"/>
              <a:gd name="T108" fmla="*/ 35 w 41"/>
              <a:gd name="T109" fmla="*/ 10 h 37"/>
              <a:gd name="T110" fmla="*/ 12 w 41"/>
              <a:gd name="T111" fmla="*/ 19 h 37"/>
              <a:gd name="T112" fmla="*/ 38 w 41"/>
              <a:gd name="T113" fmla="*/ 15 h 37"/>
              <a:gd name="T114" fmla="*/ 38 w 41"/>
              <a:gd name="T115" fmla="*/ 15 h 37"/>
              <a:gd name="T116" fmla="*/ 26 w 41"/>
              <a:gd name="T117" fmla="*/ 11 h 37"/>
              <a:gd name="T118" fmla="*/ 35 w 41"/>
              <a:gd name="T119" fmla="*/ 23 h 37"/>
              <a:gd name="T120" fmla="*/ 35 w 41"/>
              <a:gd name="T121" fmla="*/ 2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" h="37">
                <a:moveTo>
                  <a:pt x="7" y="26"/>
                </a:moveTo>
                <a:cubicBezTo>
                  <a:pt x="6" y="25"/>
                  <a:pt x="5" y="24"/>
                  <a:pt x="4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2"/>
                  <a:pt x="1" y="22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20"/>
                  <a:pt x="1" y="19"/>
                  <a:pt x="1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7"/>
                  <a:pt x="2" y="16"/>
                </a:cubicBezTo>
                <a:cubicBezTo>
                  <a:pt x="2" y="15"/>
                  <a:pt x="3" y="15"/>
                  <a:pt x="4" y="14"/>
                </a:cubicBezTo>
                <a:cubicBezTo>
                  <a:pt x="5" y="13"/>
                  <a:pt x="5" y="12"/>
                  <a:pt x="6" y="11"/>
                </a:cubicBezTo>
                <a:cubicBezTo>
                  <a:pt x="8" y="9"/>
                  <a:pt x="10" y="7"/>
                  <a:pt x="11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2" y="3"/>
                  <a:pt x="13" y="3"/>
                  <a:pt x="13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4" y="2"/>
                  <a:pt x="15" y="2"/>
                  <a:pt x="15" y="2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7" y="0"/>
                  <a:pt x="17" y="0"/>
                </a:cubicBezTo>
                <a:cubicBezTo>
                  <a:pt x="18" y="0"/>
                  <a:pt x="19" y="0"/>
                  <a:pt x="19" y="1"/>
                </a:cubicBezTo>
                <a:cubicBezTo>
                  <a:pt x="19" y="1"/>
                  <a:pt x="20" y="1"/>
                  <a:pt x="19" y="2"/>
                </a:cubicBezTo>
                <a:cubicBezTo>
                  <a:pt x="19" y="2"/>
                  <a:pt x="20" y="3"/>
                  <a:pt x="20" y="3"/>
                </a:cubicBezTo>
                <a:cubicBezTo>
                  <a:pt x="20" y="5"/>
                  <a:pt x="19" y="6"/>
                  <a:pt x="19" y="8"/>
                </a:cubicBezTo>
                <a:cubicBezTo>
                  <a:pt x="19" y="8"/>
                  <a:pt x="19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9"/>
                  <a:pt x="21" y="9"/>
                  <a:pt x="22" y="9"/>
                </a:cubicBezTo>
                <a:cubicBezTo>
                  <a:pt x="23" y="9"/>
                  <a:pt x="25" y="8"/>
                  <a:pt x="26" y="9"/>
                </a:cubicBezTo>
                <a:cubicBezTo>
                  <a:pt x="27" y="9"/>
                  <a:pt x="29" y="9"/>
                  <a:pt x="30" y="9"/>
                </a:cubicBezTo>
                <a:cubicBezTo>
                  <a:pt x="31" y="9"/>
                  <a:pt x="33" y="8"/>
                  <a:pt x="34" y="8"/>
                </a:cubicBezTo>
                <a:cubicBezTo>
                  <a:pt x="36" y="8"/>
                  <a:pt x="37" y="8"/>
                  <a:pt x="39" y="9"/>
                </a:cubicBezTo>
                <a:cubicBezTo>
                  <a:pt x="39" y="9"/>
                  <a:pt x="39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1" y="10"/>
                  <a:pt x="41" y="11"/>
                  <a:pt x="41" y="12"/>
                </a:cubicBezTo>
                <a:cubicBezTo>
                  <a:pt x="41" y="13"/>
                  <a:pt x="41" y="13"/>
                  <a:pt x="41" y="14"/>
                </a:cubicBezTo>
                <a:cubicBezTo>
                  <a:pt x="41" y="15"/>
                  <a:pt x="41" y="16"/>
                  <a:pt x="41" y="18"/>
                </a:cubicBezTo>
                <a:cubicBezTo>
                  <a:pt x="41" y="19"/>
                  <a:pt x="41" y="20"/>
                  <a:pt x="41" y="22"/>
                </a:cubicBezTo>
                <a:cubicBezTo>
                  <a:pt x="41" y="23"/>
                  <a:pt x="41" y="23"/>
                  <a:pt x="41" y="24"/>
                </a:cubicBezTo>
                <a:cubicBezTo>
                  <a:pt x="41" y="25"/>
                  <a:pt x="40" y="25"/>
                  <a:pt x="39" y="25"/>
                </a:cubicBezTo>
                <a:cubicBezTo>
                  <a:pt x="39" y="24"/>
                  <a:pt x="38" y="25"/>
                  <a:pt x="37" y="25"/>
                </a:cubicBezTo>
                <a:cubicBezTo>
                  <a:pt x="36" y="25"/>
                  <a:pt x="36" y="25"/>
                  <a:pt x="35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5"/>
                  <a:pt x="33" y="25"/>
                  <a:pt x="33" y="25"/>
                </a:cubicBezTo>
                <a:cubicBezTo>
                  <a:pt x="32" y="25"/>
                  <a:pt x="30" y="25"/>
                  <a:pt x="29" y="25"/>
                </a:cubicBezTo>
                <a:cubicBezTo>
                  <a:pt x="28" y="25"/>
                  <a:pt x="27" y="25"/>
                  <a:pt x="25" y="25"/>
                </a:cubicBezTo>
                <a:cubicBezTo>
                  <a:pt x="24" y="25"/>
                  <a:pt x="22" y="26"/>
                  <a:pt x="20" y="26"/>
                </a:cubicBezTo>
                <a:cubicBezTo>
                  <a:pt x="19" y="26"/>
                  <a:pt x="19" y="26"/>
                  <a:pt x="19" y="27"/>
                </a:cubicBezTo>
                <a:cubicBezTo>
                  <a:pt x="19" y="29"/>
                  <a:pt x="19" y="30"/>
                  <a:pt x="20" y="31"/>
                </a:cubicBezTo>
                <a:cubicBezTo>
                  <a:pt x="20" y="33"/>
                  <a:pt x="20" y="34"/>
                  <a:pt x="20" y="35"/>
                </a:cubicBezTo>
                <a:cubicBezTo>
                  <a:pt x="21" y="36"/>
                  <a:pt x="21" y="37"/>
                  <a:pt x="20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35"/>
                  <a:pt x="17" y="35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3"/>
                  <a:pt x="14" y="32"/>
                  <a:pt x="13" y="31"/>
                </a:cubicBezTo>
                <a:cubicBezTo>
                  <a:pt x="12" y="31"/>
                  <a:pt x="12" y="30"/>
                  <a:pt x="12" y="30"/>
                </a:cubicBezTo>
                <a:cubicBezTo>
                  <a:pt x="10" y="29"/>
                  <a:pt x="10" y="28"/>
                  <a:pt x="8" y="27"/>
                </a:cubicBezTo>
                <a:cubicBezTo>
                  <a:pt x="7" y="27"/>
                  <a:pt x="7" y="26"/>
                  <a:pt x="7" y="26"/>
                </a:cubicBezTo>
                <a:close/>
                <a:moveTo>
                  <a:pt x="10" y="10"/>
                </a:moveTo>
                <a:cubicBezTo>
                  <a:pt x="10" y="11"/>
                  <a:pt x="10" y="11"/>
                  <a:pt x="10" y="11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3"/>
                  <a:pt x="12" y="13"/>
                  <a:pt x="13" y="14"/>
                </a:cubicBezTo>
                <a:cubicBezTo>
                  <a:pt x="15" y="15"/>
                  <a:pt x="16" y="16"/>
                  <a:pt x="18" y="17"/>
                </a:cubicBezTo>
                <a:cubicBezTo>
                  <a:pt x="18" y="17"/>
                  <a:pt x="19" y="18"/>
                  <a:pt x="20" y="18"/>
                </a:cubicBezTo>
                <a:cubicBezTo>
                  <a:pt x="21" y="19"/>
                  <a:pt x="23" y="20"/>
                  <a:pt x="25" y="21"/>
                </a:cubicBezTo>
                <a:cubicBezTo>
                  <a:pt x="26" y="21"/>
                  <a:pt x="26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23"/>
                  <a:pt x="28" y="23"/>
                  <a:pt x="28" y="23"/>
                </a:cubicBezTo>
                <a:cubicBezTo>
                  <a:pt x="29" y="23"/>
                  <a:pt x="29" y="23"/>
                  <a:pt x="30" y="23"/>
                </a:cubicBezTo>
                <a:cubicBezTo>
                  <a:pt x="30" y="23"/>
                  <a:pt x="30" y="23"/>
                  <a:pt x="31" y="23"/>
                </a:cubicBezTo>
                <a:cubicBezTo>
                  <a:pt x="30" y="23"/>
                  <a:pt x="30" y="22"/>
                  <a:pt x="29" y="22"/>
                </a:cubicBezTo>
                <a:cubicBezTo>
                  <a:pt x="28" y="21"/>
                  <a:pt x="26" y="21"/>
                  <a:pt x="25" y="20"/>
                </a:cubicBezTo>
                <a:cubicBezTo>
                  <a:pt x="24" y="19"/>
                  <a:pt x="23" y="18"/>
                  <a:pt x="21" y="17"/>
                </a:cubicBezTo>
                <a:cubicBezTo>
                  <a:pt x="20" y="17"/>
                  <a:pt x="19" y="16"/>
                  <a:pt x="18" y="15"/>
                </a:cubicBezTo>
                <a:cubicBezTo>
                  <a:pt x="17" y="14"/>
                  <a:pt x="16" y="14"/>
                  <a:pt x="15" y="13"/>
                </a:cubicBezTo>
                <a:cubicBezTo>
                  <a:pt x="14" y="13"/>
                  <a:pt x="13" y="12"/>
                  <a:pt x="12" y="12"/>
                </a:cubicBezTo>
                <a:cubicBezTo>
                  <a:pt x="11" y="11"/>
                  <a:pt x="10" y="11"/>
                  <a:pt x="10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10" y="10"/>
                  <a:pt x="10" y="10"/>
                </a:cubicBezTo>
                <a:close/>
                <a:moveTo>
                  <a:pt x="20" y="12"/>
                </a:moveTo>
                <a:cubicBezTo>
                  <a:pt x="21" y="12"/>
                  <a:pt x="21" y="12"/>
                  <a:pt x="22" y="13"/>
                </a:cubicBezTo>
                <a:cubicBezTo>
                  <a:pt x="22" y="13"/>
                  <a:pt x="23" y="13"/>
                  <a:pt x="23" y="13"/>
                </a:cubicBezTo>
                <a:cubicBezTo>
                  <a:pt x="24" y="14"/>
                  <a:pt x="25" y="14"/>
                  <a:pt x="26" y="15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9"/>
                  <a:pt x="34" y="20"/>
                  <a:pt x="36" y="21"/>
                </a:cubicBezTo>
                <a:cubicBezTo>
                  <a:pt x="36" y="21"/>
                  <a:pt x="37" y="21"/>
                  <a:pt x="38" y="22"/>
                </a:cubicBezTo>
                <a:cubicBezTo>
                  <a:pt x="38" y="22"/>
                  <a:pt x="38" y="22"/>
                  <a:pt x="38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7" y="20"/>
                  <a:pt x="36" y="20"/>
                  <a:pt x="36" y="20"/>
                </a:cubicBezTo>
                <a:cubicBezTo>
                  <a:pt x="34" y="19"/>
                  <a:pt x="33" y="18"/>
                  <a:pt x="32" y="17"/>
                </a:cubicBezTo>
                <a:cubicBezTo>
                  <a:pt x="32" y="16"/>
                  <a:pt x="31" y="16"/>
                  <a:pt x="30" y="15"/>
                </a:cubicBezTo>
                <a:cubicBezTo>
                  <a:pt x="29" y="15"/>
                  <a:pt x="28" y="14"/>
                  <a:pt x="27" y="14"/>
                </a:cubicBezTo>
                <a:cubicBezTo>
                  <a:pt x="26" y="14"/>
                  <a:pt x="26" y="14"/>
                  <a:pt x="25" y="13"/>
                </a:cubicBezTo>
                <a:cubicBezTo>
                  <a:pt x="24" y="13"/>
                  <a:pt x="24" y="12"/>
                  <a:pt x="24" y="11"/>
                </a:cubicBezTo>
                <a:cubicBezTo>
                  <a:pt x="23" y="11"/>
                  <a:pt x="21" y="11"/>
                  <a:pt x="20" y="12"/>
                </a:cubicBezTo>
                <a:close/>
                <a:moveTo>
                  <a:pt x="4" y="19"/>
                </a:moveTo>
                <a:cubicBezTo>
                  <a:pt x="5" y="19"/>
                  <a:pt x="5" y="20"/>
                  <a:pt x="6" y="20"/>
                </a:cubicBezTo>
                <a:cubicBezTo>
                  <a:pt x="7" y="21"/>
                  <a:pt x="8" y="21"/>
                  <a:pt x="10" y="22"/>
                </a:cubicBezTo>
                <a:cubicBezTo>
                  <a:pt x="10" y="22"/>
                  <a:pt x="11" y="23"/>
                  <a:pt x="12" y="23"/>
                </a:cubicBezTo>
                <a:cubicBezTo>
                  <a:pt x="13" y="24"/>
                  <a:pt x="14" y="25"/>
                  <a:pt x="15" y="25"/>
                </a:cubicBezTo>
                <a:cubicBezTo>
                  <a:pt x="16" y="26"/>
                  <a:pt x="16" y="26"/>
                  <a:pt x="17" y="26"/>
                </a:cubicBezTo>
                <a:cubicBezTo>
                  <a:pt x="17" y="26"/>
                  <a:pt x="17" y="25"/>
                  <a:pt x="16" y="25"/>
                </a:cubicBezTo>
                <a:cubicBezTo>
                  <a:pt x="16" y="24"/>
                  <a:pt x="15" y="24"/>
                  <a:pt x="14" y="23"/>
                </a:cubicBezTo>
                <a:cubicBezTo>
                  <a:pt x="14" y="23"/>
                  <a:pt x="13" y="22"/>
                  <a:pt x="13" y="22"/>
                </a:cubicBezTo>
                <a:cubicBezTo>
                  <a:pt x="12" y="22"/>
                  <a:pt x="12" y="22"/>
                  <a:pt x="11" y="21"/>
                </a:cubicBezTo>
                <a:cubicBezTo>
                  <a:pt x="10" y="21"/>
                  <a:pt x="10" y="20"/>
                  <a:pt x="9" y="20"/>
                </a:cubicBezTo>
                <a:cubicBezTo>
                  <a:pt x="8" y="19"/>
                  <a:pt x="6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9"/>
                </a:cubicBezTo>
                <a:close/>
                <a:moveTo>
                  <a:pt x="9" y="14"/>
                </a:moveTo>
                <a:cubicBezTo>
                  <a:pt x="9" y="14"/>
                  <a:pt x="9" y="15"/>
                  <a:pt x="9" y="15"/>
                </a:cubicBezTo>
                <a:cubicBezTo>
                  <a:pt x="10" y="15"/>
                  <a:pt x="10" y="16"/>
                  <a:pt x="11" y="16"/>
                </a:cubicBezTo>
                <a:cubicBezTo>
                  <a:pt x="11" y="16"/>
                  <a:pt x="11" y="16"/>
                  <a:pt x="12" y="16"/>
                </a:cubicBezTo>
                <a:cubicBezTo>
                  <a:pt x="12" y="17"/>
                  <a:pt x="12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6" y="19"/>
                  <a:pt x="17" y="20"/>
                  <a:pt x="19" y="21"/>
                </a:cubicBezTo>
                <a:cubicBezTo>
                  <a:pt x="19" y="21"/>
                  <a:pt x="20" y="21"/>
                  <a:pt x="20" y="21"/>
                </a:cubicBezTo>
                <a:cubicBezTo>
                  <a:pt x="21" y="22"/>
                  <a:pt x="22" y="23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4" y="23"/>
                  <a:pt x="25" y="23"/>
                </a:cubicBezTo>
                <a:cubicBezTo>
                  <a:pt x="24" y="23"/>
                  <a:pt x="23" y="22"/>
                  <a:pt x="23" y="22"/>
                </a:cubicBezTo>
                <a:cubicBezTo>
                  <a:pt x="18" y="19"/>
                  <a:pt x="14" y="16"/>
                  <a:pt x="9" y="14"/>
                </a:cubicBezTo>
                <a:close/>
                <a:moveTo>
                  <a:pt x="29" y="12"/>
                </a:moveTo>
                <a:cubicBezTo>
                  <a:pt x="32" y="15"/>
                  <a:pt x="35" y="17"/>
                  <a:pt x="38" y="18"/>
                </a:cubicBezTo>
                <a:cubicBezTo>
                  <a:pt x="39" y="18"/>
                  <a:pt x="38" y="18"/>
                  <a:pt x="38" y="17"/>
                </a:cubicBezTo>
                <a:cubicBezTo>
                  <a:pt x="38" y="17"/>
                  <a:pt x="37" y="16"/>
                  <a:pt x="36" y="16"/>
                </a:cubicBezTo>
                <a:cubicBezTo>
                  <a:pt x="36" y="16"/>
                  <a:pt x="35" y="15"/>
                  <a:pt x="34" y="15"/>
                </a:cubicBezTo>
                <a:cubicBezTo>
                  <a:pt x="33" y="14"/>
                  <a:pt x="32" y="13"/>
                  <a:pt x="30" y="12"/>
                </a:cubicBezTo>
                <a:cubicBezTo>
                  <a:pt x="30" y="12"/>
                  <a:pt x="30" y="12"/>
                  <a:pt x="29" y="12"/>
                </a:cubicBezTo>
                <a:close/>
                <a:moveTo>
                  <a:pt x="33" y="22"/>
                </a:moveTo>
                <a:cubicBezTo>
                  <a:pt x="33" y="21"/>
                  <a:pt x="33" y="21"/>
                  <a:pt x="33" y="21"/>
                </a:cubicBezTo>
                <a:cubicBezTo>
                  <a:pt x="29" y="19"/>
                  <a:pt x="25" y="16"/>
                  <a:pt x="21" y="14"/>
                </a:cubicBezTo>
                <a:cubicBezTo>
                  <a:pt x="21" y="15"/>
                  <a:pt x="22" y="16"/>
                  <a:pt x="23" y="16"/>
                </a:cubicBezTo>
                <a:cubicBezTo>
                  <a:pt x="24" y="17"/>
                  <a:pt x="26" y="18"/>
                  <a:pt x="27" y="19"/>
                </a:cubicBezTo>
                <a:cubicBezTo>
                  <a:pt x="28" y="20"/>
                  <a:pt x="30" y="20"/>
                  <a:pt x="32" y="21"/>
                </a:cubicBezTo>
                <a:cubicBezTo>
                  <a:pt x="32" y="21"/>
                  <a:pt x="32" y="21"/>
                  <a:pt x="33" y="22"/>
                </a:cubicBezTo>
                <a:close/>
                <a:moveTo>
                  <a:pt x="17" y="30"/>
                </a:moveTo>
                <a:cubicBezTo>
                  <a:pt x="17" y="29"/>
                  <a:pt x="17" y="29"/>
                  <a:pt x="17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4" y="27"/>
                  <a:pt x="13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0" y="25"/>
                  <a:pt x="9" y="24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9" y="24"/>
                  <a:pt x="9" y="25"/>
                </a:cubicBezTo>
                <a:cubicBezTo>
                  <a:pt x="10" y="25"/>
                  <a:pt x="10" y="26"/>
                  <a:pt x="11" y="26"/>
                </a:cubicBezTo>
                <a:cubicBezTo>
                  <a:pt x="12" y="27"/>
                  <a:pt x="13" y="27"/>
                  <a:pt x="13" y="28"/>
                </a:cubicBezTo>
                <a:cubicBezTo>
                  <a:pt x="14" y="28"/>
                  <a:pt x="15" y="29"/>
                  <a:pt x="16" y="29"/>
                </a:cubicBezTo>
                <a:cubicBezTo>
                  <a:pt x="16" y="30"/>
                  <a:pt x="17" y="30"/>
                  <a:pt x="17" y="30"/>
                </a:cubicBezTo>
                <a:close/>
                <a:moveTo>
                  <a:pt x="13" y="6"/>
                </a:moveTo>
                <a:cubicBezTo>
                  <a:pt x="14" y="6"/>
                  <a:pt x="15" y="7"/>
                  <a:pt x="16" y="7"/>
                </a:cubicBezTo>
                <a:cubicBezTo>
                  <a:pt x="16" y="7"/>
                  <a:pt x="17" y="7"/>
                  <a:pt x="17" y="7"/>
                </a:cubicBezTo>
                <a:cubicBezTo>
                  <a:pt x="17" y="6"/>
                  <a:pt x="17" y="6"/>
                  <a:pt x="17" y="5"/>
                </a:cubicBezTo>
                <a:cubicBezTo>
                  <a:pt x="16" y="5"/>
                  <a:pt x="14" y="5"/>
                  <a:pt x="13" y="6"/>
                </a:cubicBezTo>
                <a:close/>
                <a:moveTo>
                  <a:pt x="15" y="11"/>
                </a:moveTo>
                <a:cubicBezTo>
                  <a:pt x="16" y="12"/>
                  <a:pt x="17" y="12"/>
                  <a:pt x="18" y="13"/>
                </a:cubicBezTo>
                <a:cubicBezTo>
                  <a:pt x="19" y="13"/>
                  <a:pt x="19" y="12"/>
                  <a:pt x="19" y="12"/>
                </a:cubicBezTo>
                <a:cubicBezTo>
                  <a:pt x="18" y="12"/>
                  <a:pt x="17" y="11"/>
                  <a:pt x="16" y="10"/>
                </a:cubicBezTo>
                <a:cubicBezTo>
                  <a:pt x="16" y="10"/>
                  <a:pt x="16" y="11"/>
                  <a:pt x="15" y="11"/>
                </a:cubicBezTo>
                <a:close/>
                <a:moveTo>
                  <a:pt x="35" y="10"/>
                </a:moveTo>
                <a:cubicBezTo>
                  <a:pt x="35" y="10"/>
                  <a:pt x="35" y="10"/>
                  <a:pt x="35" y="11"/>
                </a:cubicBezTo>
                <a:cubicBezTo>
                  <a:pt x="36" y="11"/>
                  <a:pt x="37" y="12"/>
                  <a:pt x="38" y="12"/>
                </a:cubicBezTo>
                <a:cubicBezTo>
                  <a:pt x="38" y="12"/>
                  <a:pt x="38" y="11"/>
                  <a:pt x="39" y="11"/>
                </a:cubicBezTo>
                <a:cubicBezTo>
                  <a:pt x="39" y="10"/>
                  <a:pt x="39" y="10"/>
                  <a:pt x="38" y="10"/>
                </a:cubicBezTo>
                <a:cubicBezTo>
                  <a:pt x="37" y="10"/>
                  <a:pt x="37" y="10"/>
                  <a:pt x="36" y="10"/>
                </a:cubicBezTo>
                <a:cubicBezTo>
                  <a:pt x="36" y="10"/>
                  <a:pt x="36" y="10"/>
                  <a:pt x="35" y="10"/>
                </a:cubicBezTo>
                <a:close/>
                <a:moveTo>
                  <a:pt x="9" y="17"/>
                </a:moveTo>
                <a:cubicBezTo>
                  <a:pt x="9" y="17"/>
                  <a:pt x="9" y="17"/>
                  <a:pt x="9" y="17"/>
                </a:cubicBezTo>
                <a:cubicBezTo>
                  <a:pt x="10" y="18"/>
                  <a:pt x="11" y="19"/>
                  <a:pt x="12" y="19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8"/>
                  <a:pt x="10" y="18"/>
                  <a:pt x="9" y="17"/>
                </a:cubicBezTo>
                <a:close/>
                <a:moveTo>
                  <a:pt x="38" y="15"/>
                </a:moveTo>
                <a:cubicBezTo>
                  <a:pt x="38" y="15"/>
                  <a:pt x="38" y="14"/>
                  <a:pt x="38" y="14"/>
                </a:cubicBezTo>
                <a:cubicBezTo>
                  <a:pt x="37" y="14"/>
                  <a:pt x="36" y="13"/>
                  <a:pt x="35" y="13"/>
                </a:cubicBezTo>
                <a:cubicBezTo>
                  <a:pt x="36" y="14"/>
                  <a:pt x="37" y="14"/>
                  <a:pt x="38" y="15"/>
                </a:cubicBezTo>
                <a:close/>
                <a:moveTo>
                  <a:pt x="28" y="12"/>
                </a:moveTo>
                <a:cubicBezTo>
                  <a:pt x="28" y="12"/>
                  <a:pt x="28" y="12"/>
                  <a:pt x="28" y="12"/>
                </a:cubicBezTo>
                <a:cubicBezTo>
                  <a:pt x="28" y="11"/>
                  <a:pt x="28" y="10"/>
                  <a:pt x="26" y="11"/>
                </a:cubicBezTo>
                <a:cubicBezTo>
                  <a:pt x="27" y="11"/>
                  <a:pt x="28" y="12"/>
                  <a:pt x="28" y="12"/>
                </a:cubicBezTo>
                <a:close/>
                <a:moveTo>
                  <a:pt x="35" y="23"/>
                </a:moveTo>
                <a:cubicBezTo>
                  <a:pt x="35" y="23"/>
                  <a:pt x="35" y="23"/>
                  <a:pt x="35" y="23"/>
                </a:cubicBezTo>
                <a:cubicBezTo>
                  <a:pt x="35" y="22"/>
                  <a:pt x="34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3"/>
                  <a:pt x="35" y="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50" dirty="0">
              <a:solidFill>
                <a:schemeClr val="accent3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780418" y="6988095"/>
            <a:ext cx="1309837" cy="1277273"/>
          </a:xfrm>
          <a:prstGeom prst="rect">
            <a:avLst/>
          </a:prstGeom>
          <a:solidFill>
            <a:srgbClr val="C00000">
              <a:alpha val="15000"/>
            </a:srgbClr>
          </a:solidFill>
        </p:spPr>
        <p:txBody>
          <a:bodyPr wrap="square">
            <a:spAutoFit/>
          </a:bodyPr>
          <a:lstStyle/>
          <a:p>
            <a:pPr marL="40005" algn="ctr">
              <a:spcBef>
                <a:spcPts val="145"/>
              </a:spcBef>
              <a:spcAft>
                <a:spcPts val="0"/>
              </a:spcAft>
            </a:pPr>
            <a:r>
              <a:rPr lang="en-US" sz="1200" dirty="0" smtClean="0">
                <a:latin typeface="Calibri" panose="020F0502020204030204" pitchFamily="34" charset="0"/>
              </a:rPr>
              <a:t>0€</a:t>
            </a:r>
          </a:p>
          <a:p>
            <a:pPr marL="40005" algn="ctr">
              <a:spcBef>
                <a:spcPts val="145"/>
              </a:spcBef>
              <a:spcAft>
                <a:spcPts val="0"/>
              </a:spcAft>
            </a:pPr>
            <a:r>
              <a:rPr lang="en-US" sz="1200" dirty="0" smtClean="0">
                <a:latin typeface="Calibri" panose="020F0502020204030204" pitchFamily="34" charset="0"/>
              </a:rPr>
              <a:t>6.429€</a:t>
            </a:r>
            <a:endParaRPr lang="ca-ES" sz="12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40005" algn="ctr">
              <a:spcBef>
                <a:spcPts val="145"/>
              </a:spcBef>
              <a:spcAft>
                <a:spcPts val="0"/>
              </a:spcAft>
            </a:pPr>
            <a:r>
              <a:rPr lang="en-US" sz="1200" dirty="0" smtClean="0">
                <a:latin typeface="Calibri" panose="020F0502020204030204" pitchFamily="34" charset="0"/>
              </a:rPr>
              <a:t>7.143€</a:t>
            </a:r>
            <a:endParaRPr lang="ca-ES" sz="12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40005" algn="ctr">
              <a:spcBef>
                <a:spcPts val="150"/>
              </a:spcBef>
              <a:spcAft>
                <a:spcPts val="0"/>
              </a:spcAft>
            </a:pPr>
            <a:r>
              <a:rPr lang="en-US" sz="1200" dirty="0" smtClean="0">
                <a:latin typeface="Calibri" panose="020F0502020204030204" pitchFamily="34" charset="0"/>
              </a:rPr>
              <a:t>7.857€</a:t>
            </a:r>
            <a:endParaRPr lang="ca-ES" sz="12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40005" algn="ctr">
              <a:spcBef>
                <a:spcPts val="145"/>
              </a:spcBef>
              <a:spcAft>
                <a:spcPts val="0"/>
              </a:spcAft>
            </a:pPr>
            <a:r>
              <a:rPr lang="en-US" sz="1200" dirty="0" smtClean="0">
                <a:latin typeface="Calibri" panose="020F0502020204030204" pitchFamily="34" charset="0"/>
              </a:rPr>
              <a:t>8.571€</a:t>
            </a:r>
            <a:endParaRPr lang="ca-ES" sz="12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40005" algn="ctr">
              <a:spcBef>
                <a:spcPts val="145"/>
              </a:spcBef>
              <a:spcAft>
                <a:spcPts val="0"/>
              </a:spcAft>
            </a:pPr>
            <a:r>
              <a:rPr lang="en-US" sz="1200" dirty="0" smtClean="0">
                <a:latin typeface="Calibri" panose="020F0502020204030204" pitchFamily="34" charset="0"/>
              </a:rPr>
              <a:t>10.000€</a:t>
            </a:r>
            <a:endParaRPr lang="ca-ES" sz="12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66" name="Freeform 335"/>
          <p:cNvSpPr>
            <a:spLocks noEditPoints="1"/>
          </p:cNvSpPr>
          <p:nvPr/>
        </p:nvSpPr>
        <p:spPr bwMode="auto">
          <a:xfrm rot="10800000" flipV="1">
            <a:off x="3415200" y="7478172"/>
            <a:ext cx="301832" cy="74410"/>
          </a:xfrm>
          <a:custGeom>
            <a:avLst/>
            <a:gdLst>
              <a:gd name="T0" fmla="*/ 3 w 41"/>
              <a:gd name="T1" fmla="*/ 23 h 37"/>
              <a:gd name="T2" fmla="*/ 0 w 41"/>
              <a:gd name="T3" fmla="*/ 20 h 37"/>
              <a:gd name="T4" fmla="*/ 2 w 41"/>
              <a:gd name="T5" fmla="*/ 16 h 37"/>
              <a:gd name="T6" fmla="*/ 11 w 41"/>
              <a:gd name="T7" fmla="*/ 5 h 37"/>
              <a:gd name="T8" fmla="*/ 14 w 41"/>
              <a:gd name="T9" fmla="*/ 2 h 37"/>
              <a:gd name="T10" fmla="*/ 17 w 41"/>
              <a:gd name="T11" fmla="*/ 0 h 37"/>
              <a:gd name="T12" fmla="*/ 20 w 41"/>
              <a:gd name="T13" fmla="*/ 3 h 37"/>
              <a:gd name="T14" fmla="*/ 20 w 41"/>
              <a:gd name="T15" fmla="*/ 9 h 37"/>
              <a:gd name="T16" fmla="*/ 30 w 41"/>
              <a:gd name="T17" fmla="*/ 9 h 37"/>
              <a:gd name="T18" fmla="*/ 39 w 41"/>
              <a:gd name="T19" fmla="*/ 8 h 37"/>
              <a:gd name="T20" fmla="*/ 41 w 41"/>
              <a:gd name="T21" fmla="*/ 14 h 37"/>
              <a:gd name="T22" fmla="*/ 41 w 41"/>
              <a:gd name="T23" fmla="*/ 24 h 37"/>
              <a:gd name="T24" fmla="*/ 35 w 41"/>
              <a:gd name="T25" fmla="*/ 25 h 37"/>
              <a:gd name="T26" fmla="*/ 29 w 41"/>
              <a:gd name="T27" fmla="*/ 25 h 37"/>
              <a:gd name="T28" fmla="*/ 19 w 41"/>
              <a:gd name="T29" fmla="*/ 27 h 37"/>
              <a:gd name="T30" fmla="*/ 20 w 41"/>
              <a:gd name="T31" fmla="*/ 37 h 37"/>
              <a:gd name="T32" fmla="*/ 18 w 41"/>
              <a:gd name="T33" fmla="*/ 36 h 37"/>
              <a:gd name="T34" fmla="*/ 13 w 41"/>
              <a:gd name="T35" fmla="*/ 31 h 37"/>
              <a:gd name="T36" fmla="*/ 7 w 41"/>
              <a:gd name="T37" fmla="*/ 26 h 37"/>
              <a:gd name="T38" fmla="*/ 10 w 41"/>
              <a:gd name="T39" fmla="*/ 12 h 37"/>
              <a:gd name="T40" fmla="*/ 20 w 41"/>
              <a:gd name="T41" fmla="*/ 18 h 37"/>
              <a:gd name="T42" fmla="*/ 27 w 41"/>
              <a:gd name="T43" fmla="*/ 22 h 37"/>
              <a:gd name="T44" fmla="*/ 31 w 41"/>
              <a:gd name="T45" fmla="*/ 23 h 37"/>
              <a:gd name="T46" fmla="*/ 21 w 41"/>
              <a:gd name="T47" fmla="*/ 17 h 37"/>
              <a:gd name="T48" fmla="*/ 12 w 41"/>
              <a:gd name="T49" fmla="*/ 12 h 37"/>
              <a:gd name="T50" fmla="*/ 10 w 41"/>
              <a:gd name="T51" fmla="*/ 10 h 37"/>
              <a:gd name="T52" fmla="*/ 23 w 41"/>
              <a:gd name="T53" fmla="*/ 13 h 37"/>
              <a:gd name="T54" fmla="*/ 36 w 41"/>
              <a:gd name="T55" fmla="*/ 21 h 37"/>
              <a:gd name="T56" fmla="*/ 38 w 41"/>
              <a:gd name="T57" fmla="*/ 21 h 37"/>
              <a:gd name="T58" fmla="*/ 30 w 41"/>
              <a:gd name="T59" fmla="*/ 15 h 37"/>
              <a:gd name="T60" fmla="*/ 24 w 41"/>
              <a:gd name="T61" fmla="*/ 11 h 37"/>
              <a:gd name="T62" fmla="*/ 6 w 41"/>
              <a:gd name="T63" fmla="*/ 20 h 37"/>
              <a:gd name="T64" fmla="*/ 15 w 41"/>
              <a:gd name="T65" fmla="*/ 25 h 37"/>
              <a:gd name="T66" fmla="*/ 14 w 41"/>
              <a:gd name="T67" fmla="*/ 23 h 37"/>
              <a:gd name="T68" fmla="*/ 9 w 41"/>
              <a:gd name="T69" fmla="*/ 20 h 37"/>
              <a:gd name="T70" fmla="*/ 4 w 41"/>
              <a:gd name="T71" fmla="*/ 19 h 37"/>
              <a:gd name="T72" fmla="*/ 11 w 41"/>
              <a:gd name="T73" fmla="*/ 16 h 37"/>
              <a:gd name="T74" fmla="*/ 14 w 41"/>
              <a:gd name="T75" fmla="*/ 18 h 37"/>
              <a:gd name="T76" fmla="*/ 23 w 41"/>
              <a:gd name="T77" fmla="*/ 24 h 37"/>
              <a:gd name="T78" fmla="*/ 23 w 41"/>
              <a:gd name="T79" fmla="*/ 22 h 37"/>
              <a:gd name="T80" fmla="*/ 38 w 41"/>
              <a:gd name="T81" fmla="*/ 18 h 37"/>
              <a:gd name="T82" fmla="*/ 34 w 41"/>
              <a:gd name="T83" fmla="*/ 15 h 37"/>
              <a:gd name="T84" fmla="*/ 33 w 41"/>
              <a:gd name="T85" fmla="*/ 22 h 37"/>
              <a:gd name="T86" fmla="*/ 23 w 41"/>
              <a:gd name="T87" fmla="*/ 16 h 37"/>
              <a:gd name="T88" fmla="*/ 33 w 41"/>
              <a:gd name="T89" fmla="*/ 22 h 37"/>
              <a:gd name="T90" fmla="*/ 16 w 41"/>
              <a:gd name="T91" fmla="*/ 28 h 37"/>
              <a:gd name="T92" fmla="*/ 8 w 41"/>
              <a:gd name="T93" fmla="*/ 23 h 37"/>
              <a:gd name="T94" fmla="*/ 9 w 41"/>
              <a:gd name="T95" fmla="*/ 25 h 37"/>
              <a:gd name="T96" fmla="*/ 16 w 41"/>
              <a:gd name="T97" fmla="*/ 29 h 37"/>
              <a:gd name="T98" fmla="*/ 16 w 41"/>
              <a:gd name="T99" fmla="*/ 7 h 37"/>
              <a:gd name="T100" fmla="*/ 13 w 41"/>
              <a:gd name="T101" fmla="*/ 6 h 37"/>
              <a:gd name="T102" fmla="*/ 19 w 41"/>
              <a:gd name="T103" fmla="*/ 12 h 37"/>
              <a:gd name="T104" fmla="*/ 35 w 41"/>
              <a:gd name="T105" fmla="*/ 10 h 37"/>
              <a:gd name="T106" fmla="*/ 39 w 41"/>
              <a:gd name="T107" fmla="*/ 11 h 37"/>
              <a:gd name="T108" fmla="*/ 35 w 41"/>
              <a:gd name="T109" fmla="*/ 10 h 37"/>
              <a:gd name="T110" fmla="*/ 12 w 41"/>
              <a:gd name="T111" fmla="*/ 19 h 37"/>
              <a:gd name="T112" fmla="*/ 38 w 41"/>
              <a:gd name="T113" fmla="*/ 15 h 37"/>
              <a:gd name="T114" fmla="*/ 38 w 41"/>
              <a:gd name="T115" fmla="*/ 15 h 37"/>
              <a:gd name="T116" fmla="*/ 26 w 41"/>
              <a:gd name="T117" fmla="*/ 11 h 37"/>
              <a:gd name="T118" fmla="*/ 35 w 41"/>
              <a:gd name="T119" fmla="*/ 23 h 37"/>
              <a:gd name="T120" fmla="*/ 35 w 41"/>
              <a:gd name="T121" fmla="*/ 2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" h="37">
                <a:moveTo>
                  <a:pt x="7" y="26"/>
                </a:moveTo>
                <a:cubicBezTo>
                  <a:pt x="6" y="25"/>
                  <a:pt x="5" y="24"/>
                  <a:pt x="4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2"/>
                  <a:pt x="1" y="22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20"/>
                  <a:pt x="1" y="19"/>
                  <a:pt x="1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7"/>
                  <a:pt x="2" y="16"/>
                </a:cubicBezTo>
                <a:cubicBezTo>
                  <a:pt x="2" y="15"/>
                  <a:pt x="3" y="15"/>
                  <a:pt x="4" y="14"/>
                </a:cubicBezTo>
                <a:cubicBezTo>
                  <a:pt x="5" y="13"/>
                  <a:pt x="5" y="12"/>
                  <a:pt x="6" y="11"/>
                </a:cubicBezTo>
                <a:cubicBezTo>
                  <a:pt x="8" y="9"/>
                  <a:pt x="10" y="7"/>
                  <a:pt x="11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2" y="3"/>
                  <a:pt x="13" y="3"/>
                  <a:pt x="13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4" y="2"/>
                  <a:pt x="15" y="2"/>
                  <a:pt x="15" y="2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7" y="0"/>
                  <a:pt x="17" y="0"/>
                </a:cubicBezTo>
                <a:cubicBezTo>
                  <a:pt x="18" y="0"/>
                  <a:pt x="19" y="0"/>
                  <a:pt x="19" y="1"/>
                </a:cubicBezTo>
                <a:cubicBezTo>
                  <a:pt x="19" y="1"/>
                  <a:pt x="20" y="1"/>
                  <a:pt x="19" y="2"/>
                </a:cubicBezTo>
                <a:cubicBezTo>
                  <a:pt x="19" y="2"/>
                  <a:pt x="20" y="3"/>
                  <a:pt x="20" y="3"/>
                </a:cubicBezTo>
                <a:cubicBezTo>
                  <a:pt x="20" y="5"/>
                  <a:pt x="19" y="6"/>
                  <a:pt x="19" y="8"/>
                </a:cubicBezTo>
                <a:cubicBezTo>
                  <a:pt x="19" y="8"/>
                  <a:pt x="19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9"/>
                  <a:pt x="21" y="9"/>
                  <a:pt x="22" y="9"/>
                </a:cubicBezTo>
                <a:cubicBezTo>
                  <a:pt x="23" y="9"/>
                  <a:pt x="25" y="8"/>
                  <a:pt x="26" y="9"/>
                </a:cubicBezTo>
                <a:cubicBezTo>
                  <a:pt x="27" y="9"/>
                  <a:pt x="29" y="9"/>
                  <a:pt x="30" y="9"/>
                </a:cubicBezTo>
                <a:cubicBezTo>
                  <a:pt x="31" y="9"/>
                  <a:pt x="33" y="8"/>
                  <a:pt x="34" y="8"/>
                </a:cubicBezTo>
                <a:cubicBezTo>
                  <a:pt x="36" y="8"/>
                  <a:pt x="37" y="8"/>
                  <a:pt x="39" y="9"/>
                </a:cubicBezTo>
                <a:cubicBezTo>
                  <a:pt x="39" y="9"/>
                  <a:pt x="39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1" y="10"/>
                  <a:pt x="41" y="11"/>
                  <a:pt x="41" y="12"/>
                </a:cubicBezTo>
                <a:cubicBezTo>
                  <a:pt x="41" y="13"/>
                  <a:pt x="41" y="13"/>
                  <a:pt x="41" y="14"/>
                </a:cubicBezTo>
                <a:cubicBezTo>
                  <a:pt x="41" y="15"/>
                  <a:pt x="41" y="16"/>
                  <a:pt x="41" y="18"/>
                </a:cubicBezTo>
                <a:cubicBezTo>
                  <a:pt x="41" y="19"/>
                  <a:pt x="41" y="20"/>
                  <a:pt x="41" y="22"/>
                </a:cubicBezTo>
                <a:cubicBezTo>
                  <a:pt x="41" y="23"/>
                  <a:pt x="41" y="23"/>
                  <a:pt x="41" y="24"/>
                </a:cubicBezTo>
                <a:cubicBezTo>
                  <a:pt x="41" y="25"/>
                  <a:pt x="40" y="25"/>
                  <a:pt x="39" y="25"/>
                </a:cubicBezTo>
                <a:cubicBezTo>
                  <a:pt x="39" y="24"/>
                  <a:pt x="38" y="25"/>
                  <a:pt x="37" y="25"/>
                </a:cubicBezTo>
                <a:cubicBezTo>
                  <a:pt x="36" y="25"/>
                  <a:pt x="36" y="25"/>
                  <a:pt x="35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5"/>
                  <a:pt x="33" y="25"/>
                  <a:pt x="33" y="25"/>
                </a:cubicBezTo>
                <a:cubicBezTo>
                  <a:pt x="32" y="25"/>
                  <a:pt x="30" y="25"/>
                  <a:pt x="29" y="25"/>
                </a:cubicBezTo>
                <a:cubicBezTo>
                  <a:pt x="28" y="25"/>
                  <a:pt x="27" y="25"/>
                  <a:pt x="25" y="25"/>
                </a:cubicBezTo>
                <a:cubicBezTo>
                  <a:pt x="24" y="25"/>
                  <a:pt x="22" y="26"/>
                  <a:pt x="20" y="26"/>
                </a:cubicBezTo>
                <a:cubicBezTo>
                  <a:pt x="19" y="26"/>
                  <a:pt x="19" y="26"/>
                  <a:pt x="19" y="27"/>
                </a:cubicBezTo>
                <a:cubicBezTo>
                  <a:pt x="19" y="29"/>
                  <a:pt x="19" y="30"/>
                  <a:pt x="20" y="31"/>
                </a:cubicBezTo>
                <a:cubicBezTo>
                  <a:pt x="20" y="33"/>
                  <a:pt x="20" y="34"/>
                  <a:pt x="20" y="35"/>
                </a:cubicBezTo>
                <a:cubicBezTo>
                  <a:pt x="21" y="36"/>
                  <a:pt x="21" y="37"/>
                  <a:pt x="20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35"/>
                  <a:pt x="17" y="35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3"/>
                  <a:pt x="14" y="32"/>
                  <a:pt x="13" y="31"/>
                </a:cubicBezTo>
                <a:cubicBezTo>
                  <a:pt x="12" y="31"/>
                  <a:pt x="12" y="30"/>
                  <a:pt x="12" y="30"/>
                </a:cubicBezTo>
                <a:cubicBezTo>
                  <a:pt x="10" y="29"/>
                  <a:pt x="10" y="28"/>
                  <a:pt x="8" y="27"/>
                </a:cubicBezTo>
                <a:cubicBezTo>
                  <a:pt x="7" y="27"/>
                  <a:pt x="7" y="26"/>
                  <a:pt x="7" y="26"/>
                </a:cubicBezTo>
                <a:close/>
                <a:moveTo>
                  <a:pt x="10" y="10"/>
                </a:moveTo>
                <a:cubicBezTo>
                  <a:pt x="10" y="11"/>
                  <a:pt x="10" y="11"/>
                  <a:pt x="10" y="11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3"/>
                  <a:pt x="12" y="13"/>
                  <a:pt x="13" y="14"/>
                </a:cubicBezTo>
                <a:cubicBezTo>
                  <a:pt x="15" y="15"/>
                  <a:pt x="16" y="16"/>
                  <a:pt x="18" y="17"/>
                </a:cubicBezTo>
                <a:cubicBezTo>
                  <a:pt x="18" y="17"/>
                  <a:pt x="19" y="18"/>
                  <a:pt x="20" y="18"/>
                </a:cubicBezTo>
                <a:cubicBezTo>
                  <a:pt x="21" y="19"/>
                  <a:pt x="23" y="20"/>
                  <a:pt x="25" y="21"/>
                </a:cubicBezTo>
                <a:cubicBezTo>
                  <a:pt x="26" y="21"/>
                  <a:pt x="26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23"/>
                  <a:pt x="28" y="23"/>
                  <a:pt x="28" y="23"/>
                </a:cubicBezTo>
                <a:cubicBezTo>
                  <a:pt x="29" y="23"/>
                  <a:pt x="29" y="23"/>
                  <a:pt x="30" y="23"/>
                </a:cubicBezTo>
                <a:cubicBezTo>
                  <a:pt x="30" y="23"/>
                  <a:pt x="30" y="23"/>
                  <a:pt x="31" y="23"/>
                </a:cubicBezTo>
                <a:cubicBezTo>
                  <a:pt x="30" y="23"/>
                  <a:pt x="30" y="22"/>
                  <a:pt x="29" y="22"/>
                </a:cubicBezTo>
                <a:cubicBezTo>
                  <a:pt x="28" y="21"/>
                  <a:pt x="26" y="21"/>
                  <a:pt x="25" y="20"/>
                </a:cubicBezTo>
                <a:cubicBezTo>
                  <a:pt x="24" y="19"/>
                  <a:pt x="23" y="18"/>
                  <a:pt x="21" y="17"/>
                </a:cubicBezTo>
                <a:cubicBezTo>
                  <a:pt x="20" y="17"/>
                  <a:pt x="19" y="16"/>
                  <a:pt x="18" y="15"/>
                </a:cubicBezTo>
                <a:cubicBezTo>
                  <a:pt x="17" y="14"/>
                  <a:pt x="16" y="14"/>
                  <a:pt x="15" y="13"/>
                </a:cubicBezTo>
                <a:cubicBezTo>
                  <a:pt x="14" y="13"/>
                  <a:pt x="13" y="12"/>
                  <a:pt x="12" y="12"/>
                </a:cubicBezTo>
                <a:cubicBezTo>
                  <a:pt x="11" y="11"/>
                  <a:pt x="10" y="11"/>
                  <a:pt x="10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10" y="10"/>
                  <a:pt x="10" y="10"/>
                </a:cubicBezTo>
                <a:close/>
                <a:moveTo>
                  <a:pt x="20" y="12"/>
                </a:moveTo>
                <a:cubicBezTo>
                  <a:pt x="21" y="12"/>
                  <a:pt x="21" y="12"/>
                  <a:pt x="22" y="13"/>
                </a:cubicBezTo>
                <a:cubicBezTo>
                  <a:pt x="22" y="13"/>
                  <a:pt x="23" y="13"/>
                  <a:pt x="23" y="13"/>
                </a:cubicBezTo>
                <a:cubicBezTo>
                  <a:pt x="24" y="14"/>
                  <a:pt x="25" y="14"/>
                  <a:pt x="26" y="15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9"/>
                  <a:pt x="34" y="20"/>
                  <a:pt x="36" y="21"/>
                </a:cubicBezTo>
                <a:cubicBezTo>
                  <a:pt x="36" y="21"/>
                  <a:pt x="37" y="21"/>
                  <a:pt x="38" y="22"/>
                </a:cubicBezTo>
                <a:cubicBezTo>
                  <a:pt x="38" y="22"/>
                  <a:pt x="38" y="22"/>
                  <a:pt x="38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7" y="20"/>
                  <a:pt x="36" y="20"/>
                  <a:pt x="36" y="20"/>
                </a:cubicBezTo>
                <a:cubicBezTo>
                  <a:pt x="34" y="19"/>
                  <a:pt x="33" y="18"/>
                  <a:pt x="32" y="17"/>
                </a:cubicBezTo>
                <a:cubicBezTo>
                  <a:pt x="32" y="16"/>
                  <a:pt x="31" y="16"/>
                  <a:pt x="30" y="15"/>
                </a:cubicBezTo>
                <a:cubicBezTo>
                  <a:pt x="29" y="15"/>
                  <a:pt x="28" y="14"/>
                  <a:pt x="27" y="14"/>
                </a:cubicBezTo>
                <a:cubicBezTo>
                  <a:pt x="26" y="14"/>
                  <a:pt x="26" y="14"/>
                  <a:pt x="25" y="13"/>
                </a:cubicBezTo>
                <a:cubicBezTo>
                  <a:pt x="24" y="13"/>
                  <a:pt x="24" y="12"/>
                  <a:pt x="24" y="11"/>
                </a:cubicBezTo>
                <a:cubicBezTo>
                  <a:pt x="23" y="11"/>
                  <a:pt x="21" y="11"/>
                  <a:pt x="20" y="12"/>
                </a:cubicBezTo>
                <a:close/>
                <a:moveTo>
                  <a:pt x="4" y="19"/>
                </a:moveTo>
                <a:cubicBezTo>
                  <a:pt x="5" y="19"/>
                  <a:pt x="5" y="20"/>
                  <a:pt x="6" y="20"/>
                </a:cubicBezTo>
                <a:cubicBezTo>
                  <a:pt x="7" y="21"/>
                  <a:pt x="8" y="21"/>
                  <a:pt x="10" y="22"/>
                </a:cubicBezTo>
                <a:cubicBezTo>
                  <a:pt x="10" y="22"/>
                  <a:pt x="11" y="23"/>
                  <a:pt x="12" y="23"/>
                </a:cubicBezTo>
                <a:cubicBezTo>
                  <a:pt x="13" y="24"/>
                  <a:pt x="14" y="25"/>
                  <a:pt x="15" y="25"/>
                </a:cubicBezTo>
                <a:cubicBezTo>
                  <a:pt x="16" y="26"/>
                  <a:pt x="16" y="26"/>
                  <a:pt x="17" y="26"/>
                </a:cubicBezTo>
                <a:cubicBezTo>
                  <a:pt x="17" y="26"/>
                  <a:pt x="17" y="25"/>
                  <a:pt x="16" y="25"/>
                </a:cubicBezTo>
                <a:cubicBezTo>
                  <a:pt x="16" y="24"/>
                  <a:pt x="15" y="24"/>
                  <a:pt x="14" y="23"/>
                </a:cubicBezTo>
                <a:cubicBezTo>
                  <a:pt x="14" y="23"/>
                  <a:pt x="13" y="22"/>
                  <a:pt x="13" y="22"/>
                </a:cubicBezTo>
                <a:cubicBezTo>
                  <a:pt x="12" y="22"/>
                  <a:pt x="12" y="22"/>
                  <a:pt x="11" y="21"/>
                </a:cubicBezTo>
                <a:cubicBezTo>
                  <a:pt x="10" y="21"/>
                  <a:pt x="10" y="20"/>
                  <a:pt x="9" y="20"/>
                </a:cubicBezTo>
                <a:cubicBezTo>
                  <a:pt x="8" y="19"/>
                  <a:pt x="6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9"/>
                </a:cubicBezTo>
                <a:close/>
                <a:moveTo>
                  <a:pt x="9" y="14"/>
                </a:moveTo>
                <a:cubicBezTo>
                  <a:pt x="9" y="14"/>
                  <a:pt x="9" y="15"/>
                  <a:pt x="9" y="15"/>
                </a:cubicBezTo>
                <a:cubicBezTo>
                  <a:pt x="10" y="15"/>
                  <a:pt x="10" y="16"/>
                  <a:pt x="11" y="16"/>
                </a:cubicBezTo>
                <a:cubicBezTo>
                  <a:pt x="11" y="16"/>
                  <a:pt x="11" y="16"/>
                  <a:pt x="12" y="16"/>
                </a:cubicBezTo>
                <a:cubicBezTo>
                  <a:pt x="12" y="17"/>
                  <a:pt x="12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6" y="19"/>
                  <a:pt x="17" y="20"/>
                  <a:pt x="19" y="21"/>
                </a:cubicBezTo>
                <a:cubicBezTo>
                  <a:pt x="19" y="21"/>
                  <a:pt x="20" y="21"/>
                  <a:pt x="20" y="21"/>
                </a:cubicBezTo>
                <a:cubicBezTo>
                  <a:pt x="21" y="22"/>
                  <a:pt x="22" y="23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4" y="23"/>
                  <a:pt x="25" y="23"/>
                </a:cubicBezTo>
                <a:cubicBezTo>
                  <a:pt x="24" y="23"/>
                  <a:pt x="23" y="22"/>
                  <a:pt x="23" y="22"/>
                </a:cubicBezTo>
                <a:cubicBezTo>
                  <a:pt x="18" y="19"/>
                  <a:pt x="14" y="16"/>
                  <a:pt x="9" y="14"/>
                </a:cubicBezTo>
                <a:close/>
                <a:moveTo>
                  <a:pt x="29" y="12"/>
                </a:moveTo>
                <a:cubicBezTo>
                  <a:pt x="32" y="15"/>
                  <a:pt x="35" y="17"/>
                  <a:pt x="38" y="18"/>
                </a:cubicBezTo>
                <a:cubicBezTo>
                  <a:pt x="39" y="18"/>
                  <a:pt x="38" y="18"/>
                  <a:pt x="38" y="17"/>
                </a:cubicBezTo>
                <a:cubicBezTo>
                  <a:pt x="38" y="17"/>
                  <a:pt x="37" y="16"/>
                  <a:pt x="36" y="16"/>
                </a:cubicBezTo>
                <a:cubicBezTo>
                  <a:pt x="36" y="16"/>
                  <a:pt x="35" y="15"/>
                  <a:pt x="34" y="15"/>
                </a:cubicBezTo>
                <a:cubicBezTo>
                  <a:pt x="33" y="14"/>
                  <a:pt x="32" y="13"/>
                  <a:pt x="30" y="12"/>
                </a:cubicBezTo>
                <a:cubicBezTo>
                  <a:pt x="30" y="12"/>
                  <a:pt x="30" y="12"/>
                  <a:pt x="29" y="12"/>
                </a:cubicBezTo>
                <a:close/>
                <a:moveTo>
                  <a:pt x="33" y="22"/>
                </a:moveTo>
                <a:cubicBezTo>
                  <a:pt x="33" y="21"/>
                  <a:pt x="33" y="21"/>
                  <a:pt x="33" y="21"/>
                </a:cubicBezTo>
                <a:cubicBezTo>
                  <a:pt x="29" y="19"/>
                  <a:pt x="25" y="16"/>
                  <a:pt x="21" y="14"/>
                </a:cubicBezTo>
                <a:cubicBezTo>
                  <a:pt x="21" y="15"/>
                  <a:pt x="22" y="16"/>
                  <a:pt x="23" y="16"/>
                </a:cubicBezTo>
                <a:cubicBezTo>
                  <a:pt x="24" y="17"/>
                  <a:pt x="26" y="18"/>
                  <a:pt x="27" y="19"/>
                </a:cubicBezTo>
                <a:cubicBezTo>
                  <a:pt x="28" y="20"/>
                  <a:pt x="30" y="20"/>
                  <a:pt x="32" y="21"/>
                </a:cubicBezTo>
                <a:cubicBezTo>
                  <a:pt x="32" y="21"/>
                  <a:pt x="32" y="21"/>
                  <a:pt x="33" y="22"/>
                </a:cubicBezTo>
                <a:close/>
                <a:moveTo>
                  <a:pt x="17" y="30"/>
                </a:moveTo>
                <a:cubicBezTo>
                  <a:pt x="17" y="29"/>
                  <a:pt x="17" y="29"/>
                  <a:pt x="17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4" y="27"/>
                  <a:pt x="13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0" y="25"/>
                  <a:pt x="9" y="24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9" y="24"/>
                  <a:pt x="9" y="25"/>
                </a:cubicBezTo>
                <a:cubicBezTo>
                  <a:pt x="10" y="25"/>
                  <a:pt x="10" y="26"/>
                  <a:pt x="11" y="26"/>
                </a:cubicBezTo>
                <a:cubicBezTo>
                  <a:pt x="12" y="27"/>
                  <a:pt x="13" y="27"/>
                  <a:pt x="13" y="28"/>
                </a:cubicBezTo>
                <a:cubicBezTo>
                  <a:pt x="14" y="28"/>
                  <a:pt x="15" y="29"/>
                  <a:pt x="16" y="29"/>
                </a:cubicBezTo>
                <a:cubicBezTo>
                  <a:pt x="16" y="30"/>
                  <a:pt x="17" y="30"/>
                  <a:pt x="17" y="30"/>
                </a:cubicBezTo>
                <a:close/>
                <a:moveTo>
                  <a:pt x="13" y="6"/>
                </a:moveTo>
                <a:cubicBezTo>
                  <a:pt x="14" y="6"/>
                  <a:pt x="15" y="7"/>
                  <a:pt x="16" y="7"/>
                </a:cubicBezTo>
                <a:cubicBezTo>
                  <a:pt x="16" y="7"/>
                  <a:pt x="17" y="7"/>
                  <a:pt x="17" y="7"/>
                </a:cubicBezTo>
                <a:cubicBezTo>
                  <a:pt x="17" y="6"/>
                  <a:pt x="17" y="6"/>
                  <a:pt x="17" y="5"/>
                </a:cubicBezTo>
                <a:cubicBezTo>
                  <a:pt x="16" y="5"/>
                  <a:pt x="14" y="5"/>
                  <a:pt x="13" y="6"/>
                </a:cubicBezTo>
                <a:close/>
                <a:moveTo>
                  <a:pt x="15" y="11"/>
                </a:moveTo>
                <a:cubicBezTo>
                  <a:pt x="16" y="12"/>
                  <a:pt x="17" y="12"/>
                  <a:pt x="18" y="13"/>
                </a:cubicBezTo>
                <a:cubicBezTo>
                  <a:pt x="19" y="13"/>
                  <a:pt x="19" y="12"/>
                  <a:pt x="19" y="12"/>
                </a:cubicBezTo>
                <a:cubicBezTo>
                  <a:pt x="18" y="12"/>
                  <a:pt x="17" y="11"/>
                  <a:pt x="16" y="10"/>
                </a:cubicBezTo>
                <a:cubicBezTo>
                  <a:pt x="16" y="10"/>
                  <a:pt x="16" y="11"/>
                  <a:pt x="15" y="11"/>
                </a:cubicBezTo>
                <a:close/>
                <a:moveTo>
                  <a:pt x="35" y="10"/>
                </a:moveTo>
                <a:cubicBezTo>
                  <a:pt x="35" y="10"/>
                  <a:pt x="35" y="10"/>
                  <a:pt x="35" y="11"/>
                </a:cubicBezTo>
                <a:cubicBezTo>
                  <a:pt x="36" y="11"/>
                  <a:pt x="37" y="12"/>
                  <a:pt x="38" y="12"/>
                </a:cubicBezTo>
                <a:cubicBezTo>
                  <a:pt x="38" y="12"/>
                  <a:pt x="38" y="11"/>
                  <a:pt x="39" y="11"/>
                </a:cubicBezTo>
                <a:cubicBezTo>
                  <a:pt x="39" y="10"/>
                  <a:pt x="39" y="10"/>
                  <a:pt x="38" y="10"/>
                </a:cubicBezTo>
                <a:cubicBezTo>
                  <a:pt x="37" y="10"/>
                  <a:pt x="37" y="10"/>
                  <a:pt x="36" y="10"/>
                </a:cubicBezTo>
                <a:cubicBezTo>
                  <a:pt x="36" y="10"/>
                  <a:pt x="36" y="10"/>
                  <a:pt x="35" y="10"/>
                </a:cubicBezTo>
                <a:close/>
                <a:moveTo>
                  <a:pt x="9" y="17"/>
                </a:moveTo>
                <a:cubicBezTo>
                  <a:pt x="9" y="17"/>
                  <a:pt x="9" y="17"/>
                  <a:pt x="9" y="17"/>
                </a:cubicBezTo>
                <a:cubicBezTo>
                  <a:pt x="10" y="18"/>
                  <a:pt x="11" y="19"/>
                  <a:pt x="12" y="19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8"/>
                  <a:pt x="10" y="18"/>
                  <a:pt x="9" y="17"/>
                </a:cubicBezTo>
                <a:close/>
                <a:moveTo>
                  <a:pt x="38" y="15"/>
                </a:moveTo>
                <a:cubicBezTo>
                  <a:pt x="38" y="15"/>
                  <a:pt x="38" y="14"/>
                  <a:pt x="38" y="14"/>
                </a:cubicBezTo>
                <a:cubicBezTo>
                  <a:pt x="37" y="14"/>
                  <a:pt x="36" y="13"/>
                  <a:pt x="35" y="13"/>
                </a:cubicBezTo>
                <a:cubicBezTo>
                  <a:pt x="36" y="14"/>
                  <a:pt x="37" y="14"/>
                  <a:pt x="38" y="15"/>
                </a:cubicBezTo>
                <a:close/>
                <a:moveTo>
                  <a:pt x="28" y="12"/>
                </a:moveTo>
                <a:cubicBezTo>
                  <a:pt x="28" y="12"/>
                  <a:pt x="28" y="12"/>
                  <a:pt x="28" y="12"/>
                </a:cubicBezTo>
                <a:cubicBezTo>
                  <a:pt x="28" y="11"/>
                  <a:pt x="28" y="10"/>
                  <a:pt x="26" y="11"/>
                </a:cubicBezTo>
                <a:cubicBezTo>
                  <a:pt x="27" y="11"/>
                  <a:pt x="28" y="12"/>
                  <a:pt x="28" y="12"/>
                </a:cubicBezTo>
                <a:close/>
                <a:moveTo>
                  <a:pt x="35" y="23"/>
                </a:moveTo>
                <a:cubicBezTo>
                  <a:pt x="35" y="23"/>
                  <a:pt x="35" y="23"/>
                  <a:pt x="35" y="23"/>
                </a:cubicBezTo>
                <a:cubicBezTo>
                  <a:pt x="35" y="22"/>
                  <a:pt x="34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3"/>
                  <a:pt x="35" y="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50" dirty="0">
              <a:solidFill>
                <a:schemeClr val="accent3"/>
              </a:solidFill>
            </a:endParaRPr>
          </a:p>
        </p:txBody>
      </p:sp>
      <p:sp>
        <p:nvSpPr>
          <p:cNvPr id="67" name="Freeform 335"/>
          <p:cNvSpPr>
            <a:spLocks noEditPoints="1"/>
          </p:cNvSpPr>
          <p:nvPr/>
        </p:nvSpPr>
        <p:spPr bwMode="auto">
          <a:xfrm rot="10800000" flipV="1">
            <a:off x="3403180" y="7674640"/>
            <a:ext cx="301832" cy="74410"/>
          </a:xfrm>
          <a:custGeom>
            <a:avLst/>
            <a:gdLst>
              <a:gd name="T0" fmla="*/ 3 w 41"/>
              <a:gd name="T1" fmla="*/ 23 h 37"/>
              <a:gd name="T2" fmla="*/ 0 w 41"/>
              <a:gd name="T3" fmla="*/ 20 h 37"/>
              <a:gd name="T4" fmla="*/ 2 w 41"/>
              <a:gd name="T5" fmla="*/ 16 h 37"/>
              <a:gd name="T6" fmla="*/ 11 w 41"/>
              <a:gd name="T7" fmla="*/ 5 h 37"/>
              <a:gd name="T8" fmla="*/ 14 w 41"/>
              <a:gd name="T9" fmla="*/ 2 h 37"/>
              <a:gd name="T10" fmla="*/ 17 w 41"/>
              <a:gd name="T11" fmla="*/ 0 h 37"/>
              <a:gd name="T12" fmla="*/ 20 w 41"/>
              <a:gd name="T13" fmla="*/ 3 h 37"/>
              <a:gd name="T14" fmla="*/ 20 w 41"/>
              <a:gd name="T15" fmla="*/ 9 h 37"/>
              <a:gd name="T16" fmla="*/ 30 w 41"/>
              <a:gd name="T17" fmla="*/ 9 h 37"/>
              <a:gd name="T18" fmla="*/ 39 w 41"/>
              <a:gd name="T19" fmla="*/ 8 h 37"/>
              <a:gd name="T20" fmla="*/ 41 w 41"/>
              <a:gd name="T21" fmla="*/ 14 h 37"/>
              <a:gd name="T22" fmla="*/ 41 w 41"/>
              <a:gd name="T23" fmla="*/ 24 h 37"/>
              <a:gd name="T24" fmla="*/ 35 w 41"/>
              <a:gd name="T25" fmla="*/ 25 h 37"/>
              <a:gd name="T26" fmla="*/ 29 w 41"/>
              <a:gd name="T27" fmla="*/ 25 h 37"/>
              <a:gd name="T28" fmla="*/ 19 w 41"/>
              <a:gd name="T29" fmla="*/ 27 h 37"/>
              <a:gd name="T30" fmla="*/ 20 w 41"/>
              <a:gd name="T31" fmla="*/ 37 h 37"/>
              <a:gd name="T32" fmla="*/ 18 w 41"/>
              <a:gd name="T33" fmla="*/ 36 h 37"/>
              <a:gd name="T34" fmla="*/ 13 w 41"/>
              <a:gd name="T35" fmla="*/ 31 h 37"/>
              <a:gd name="T36" fmla="*/ 7 w 41"/>
              <a:gd name="T37" fmla="*/ 26 h 37"/>
              <a:gd name="T38" fmla="*/ 10 w 41"/>
              <a:gd name="T39" fmla="*/ 12 h 37"/>
              <a:gd name="T40" fmla="*/ 20 w 41"/>
              <a:gd name="T41" fmla="*/ 18 h 37"/>
              <a:gd name="T42" fmla="*/ 27 w 41"/>
              <a:gd name="T43" fmla="*/ 22 h 37"/>
              <a:gd name="T44" fmla="*/ 31 w 41"/>
              <a:gd name="T45" fmla="*/ 23 h 37"/>
              <a:gd name="T46" fmla="*/ 21 w 41"/>
              <a:gd name="T47" fmla="*/ 17 h 37"/>
              <a:gd name="T48" fmla="*/ 12 w 41"/>
              <a:gd name="T49" fmla="*/ 12 h 37"/>
              <a:gd name="T50" fmla="*/ 10 w 41"/>
              <a:gd name="T51" fmla="*/ 10 h 37"/>
              <a:gd name="T52" fmla="*/ 23 w 41"/>
              <a:gd name="T53" fmla="*/ 13 h 37"/>
              <a:gd name="T54" fmla="*/ 36 w 41"/>
              <a:gd name="T55" fmla="*/ 21 h 37"/>
              <a:gd name="T56" fmla="*/ 38 w 41"/>
              <a:gd name="T57" fmla="*/ 21 h 37"/>
              <a:gd name="T58" fmla="*/ 30 w 41"/>
              <a:gd name="T59" fmla="*/ 15 h 37"/>
              <a:gd name="T60" fmla="*/ 24 w 41"/>
              <a:gd name="T61" fmla="*/ 11 h 37"/>
              <a:gd name="T62" fmla="*/ 6 w 41"/>
              <a:gd name="T63" fmla="*/ 20 h 37"/>
              <a:gd name="T64" fmla="*/ 15 w 41"/>
              <a:gd name="T65" fmla="*/ 25 h 37"/>
              <a:gd name="T66" fmla="*/ 14 w 41"/>
              <a:gd name="T67" fmla="*/ 23 h 37"/>
              <a:gd name="T68" fmla="*/ 9 w 41"/>
              <a:gd name="T69" fmla="*/ 20 h 37"/>
              <a:gd name="T70" fmla="*/ 4 w 41"/>
              <a:gd name="T71" fmla="*/ 19 h 37"/>
              <a:gd name="T72" fmla="*/ 11 w 41"/>
              <a:gd name="T73" fmla="*/ 16 h 37"/>
              <a:gd name="T74" fmla="*/ 14 w 41"/>
              <a:gd name="T75" fmla="*/ 18 h 37"/>
              <a:gd name="T76" fmla="*/ 23 w 41"/>
              <a:gd name="T77" fmla="*/ 24 h 37"/>
              <a:gd name="T78" fmla="*/ 23 w 41"/>
              <a:gd name="T79" fmla="*/ 22 h 37"/>
              <a:gd name="T80" fmla="*/ 38 w 41"/>
              <a:gd name="T81" fmla="*/ 18 h 37"/>
              <a:gd name="T82" fmla="*/ 34 w 41"/>
              <a:gd name="T83" fmla="*/ 15 h 37"/>
              <a:gd name="T84" fmla="*/ 33 w 41"/>
              <a:gd name="T85" fmla="*/ 22 h 37"/>
              <a:gd name="T86" fmla="*/ 23 w 41"/>
              <a:gd name="T87" fmla="*/ 16 h 37"/>
              <a:gd name="T88" fmla="*/ 33 w 41"/>
              <a:gd name="T89" fmla="*/ 22 h 37"/>
              <a:gd name="T90" fmla="*/ 16 w 41"/>
              <a:gd name="T91" fmla="*/ 28 h 37"/>
              <a:gd name="T92" fmla="*/ 8 w 41"/>
              <a:gd name="T93" fmla="*/ 23 h 37"/>
              <a:gd name="T94" fmla="*/ 9 w 41"/>
              <a:gd name="T95" fmla="*/ 25 h 37"/>
              <a:gd name="T96" fmla="*/ 16 w 41"/>
              <a:gd name="T97" fmla="*/ 29 h 37"/>
              <a:gd name="T98" fmla="*/ 16 w 41"/>
              <a:gd name="T99" fmla="*/ 7 h 37"/>
              <a:gd name="T100" fmla="*/ 13 w 41"/>
              <a:gd name="T101" fmla="*/ 6 h 37"/>
              <a:gd name="T102" fmla="*/ 19 w 41"/>
              <a:gd name="T103" fmla="*/ 12 h 37"/>
              <a:gd name="T104" fmla="*/ 35 w 41"/>
              <a:gd name="T105" fmla="*/ 10 h 37"/>
              <a:gd name="T106" fmla="*/ 39 w 41"/>
              <a:gd name="T107" fmla="*/ 11 h 37"/>
              <a:gd name="T108" fmla="*/ 35 w 41"/>
              <a:gd name="T109" fmla="*/ 10 h 37"/>
              <a:gd name="T110" fmla="*/ 12 w 41"/>
              <a:gd name="T111" fmla="*/ 19 h 37"/>
              <a:gd name="T112" fmla="*/ 38 w 41"/>
              <a:gd name="T113" fmla="*/ 15 h 37"/>
              <a:gd name="T114" fmla="*/ 38 w 41"/>
              <a:gd name="T115" fmla="*/ 15 h 37"/>
              <a:gd name="T116" fmla="*/ 26 w 41"/>
              <a:gd name="T117" fmla="*/ 11 h 37"/>
              <a:gd name="T118" fmla="*/ 35 w 41"/>
              <a:gd name="T119" fmla="*/ 23 h 37"/>
              <a:gd name="T120" fmla="*/ 35 w 41"/>
              <a:gd name="T121" fmla="*/ 2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" h="37">
                <a:moveTo>
                  <a:pt x="7" y="26"/>
                </a:moveTo>
                <a:cubicBezTo>
                  <a:pt x="6" y="25"/>
                  <a:pt x="5" y="24"/>
                  <a:pt x="4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2"/>
                  <a:pt x="1" y="22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20"/>
                  <a:pt x="1" y="19"/>
                  <a:pt x="1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7"/>
                  <a:pt x="2" y="16"/>
                </a:cubicBezTo>
                <a:cubicBezTo>
                  <a:pt x="2" y="15"/>
                  <a:pt x="3" y="15"/>
                  <a:pt x="4" y="14"/>
                </a:cubicBezTo>
                <a:cubicBezTo>
                  <a:pt x="5" y="13"/>
                  <a:pt x="5" y="12"/>
                  <a:pt x="6" y="11"/>
                </a:cubicBezTo>
                <a:cubicBezTo>
                  <a:pt x="8" y="9"/>
                  <a:pt x="10" y="7"/>
                  <a:pt x="11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2" y="3"/>
                  <a:pt x="13" y="3"/>
                  <a:pt x="13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4" y="2"/>
                  <a:pt x="15" y="2"/>
                  <a:pt x="15" y="2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7" y="0"/>
                  <a:pt x="17" y="0"/>
                </a:cubicBezTo>
                <a:cubicBezTo>
                  <a:pt x="18" y="0"/>
                  <a:pt x="19" y="0"/>
                  <a:pt x="19" y="1"/>
                </a:cubicBezTo>
                <a:cubicBezTo>
                  <a:pt x="19" y="1"/>
                  <a:pt x="20" y="1"/>
                  <a:pt x="19" y="2"/>
                </a:cubicBezTo>
                <a:cubicBezTo>
                  <a:pt x="19" y="2"/>
                  <a:pt x="20" y="3"/>
                  <a:pt x="20" y="3"/>
                </a:cubicBezTo>
                <a:cubicBezTo>
                  <a:pt x="20" y="5"/>
                  <a:pt x="19" y="6"/>
                  <a:pt x="19" y="8"/>
                </a:cubicBezTo>
                <a:cubicBezTo>
                  <a:pt x="19" y="8"/>
                  <a:pt x="19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9"/>
                  <a:pt x="21" y="9"/>
                  <a:pt x="22" y="9"/>
                </a:cubicBezTo>
                <a:cubicBezTo>
                  <a:pt x="23" y="9"/>
                  <a:pt x="25" y="8"/>
                  <a:pt x="26" y="9"/>
                </a:cubicBezTo>
                <a:cubicBezTo>
                  <a:pt x="27" y="9"/>
                  <a:pt x="29" y="9"/>
                  <a:pt x="30" y="9"/>
                </a:cubicBezTo>
                <a:cubicBezTo>
                  <a:pt x="31" y="9"/>
                  <a:pt x="33" y="8"/>
                  <a:pt x="34" y="8"/>
                </a:cubicBezTo>
                <a:cubicBezTo>
                  <a:pt x="36" y="8"/>
                  <a:pt x="37" y="8"/>
                  <a:pt x="39" y="9"/>
                </a:cubicBezTo>
                <a:cubicBezTo>
                  <a:pt x="39" y="9"/>
                  <a:pt x="39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1" y="10"/>
                  <a:pt x="41" y="11"/>
                  <a:pt x="41" y="12"/>
                </a:cubicBezTo>
                <a:cubicBezTo>
                  <a:pt x="41" y="13"/>
                  <a:pt x="41" y="13"/>
                  <a:pt x="41" y="14"/>
                </a:cubicBezTo>
                <a:cubicBezTo>
                  <a:pt x="41" y="15"/>
                  <a:pt x="41" y="16"/>
                  <a:pt x="41" y="18"/>
                </a:cubicBezTo>
                <a:cubicBezTo>
                  <a:pt x="41" y="19"/>
                  <a:pt x="41" y="20"/>
                  <a:pt x="41" y="22"/>
                </a:cubicBezTo>
                <a:cubicBezTo>
                  <a:pt x="41" y="23"/>
                  <a:pt x="41" y="23"/>
                  <a:pt x="41" y="24"/>
                </a:cubicBezTo>
                <a:cubicBezTo>
                  <a:pt x="41" y="25"/>
                  <a:pt x="40" y="25"/>
                  <a:pt x="39" y="25"/>
                </a:cubicBezTo>
                <a:cubicBezTo>
                  <a:pt x="39" y="24"/>
                  <a:pt x="38" y="25"/>
                  <a:pt x="37" y="25"/>
                </a:cubicBezTo>
                <a:cubicBezTo>
                  <a:pt x="36" y="25"/>
                  <a:pt x="36" y="25"/>
                  <a:pt x="35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5"/>
                  <a:pt x="33" y="25"/>
                  <a:pt x="33" y="25"/>
                </a:cubicBezTo>
                <a:cubicBezTo>
                  <a:pt x="32" y="25"/>
                  <a:pt x="30" y="25"/>
                  <a:pt x="29" y="25"/>
                </a:cubicBezTo>
                <a:cubicBezTo>
                  <a:pt x="28" y="25"/>
                  <a:pt x="27" y="25"/>
                  <a:pt x="25" y="25"/>
                </a:cubicBezTo>
                <a:cubicBezTo>
                  <a:pt x="24" y="25"/>
                  <a:pt x="22" y="26"/>
                  <a:pt x="20" y="26"/>
                </a:cubicBezTo>
                <a:cubicBezTo>
                  <a:pt x="19" y="26"/>
                  <a:pt x="19" y="26"/>
                  <a:pt x="19" y="27"/>
                </a:cubicBezTo>
                <a:cubicBezTo>
                  <a:pt x="19" y="29"/>
                  <a:pt x="19" y="30"/>
                  <a:pt x="20" y="31"/>
                </a:cubicBezTo>
                <a:cubicBezTo>
                  <a:pt x="20" y="33"/>
                  <a:pt x="20" y="34"/>
                  <a:pt x="20" y="35"/>
                </a:cubicBezTo>
                <a:cubicBezTo>
                  <a:pt x="21" y="36"/>
                  <a:pt x="21" y="37"/>
                  <a:pt x="20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35"/>
                  <a:pt x="17" y="35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3"/>
                  <a:pt x="14" y="32"/>
                  <a:pt x="13" y="31"/>
                </a:cubicBezTo>
                <a:cubicBezTo>
                  <a:pt x="12" y="31"/>
                  <a:pt x="12" y="30"/>
                  <a:pt x="12" y="30"/>
                </a:cubicBezTo>
                <a:cubicBezTo>
                  <a:pt x="10" y="29"/>
                  <a:pt x="10" y="28"/>
                  <a:pt x="8" y="27"/>
                </a:cubicBezTo>
                <a:cubicBezTo>
                  <a:pt x="7" y="27"/>
                  <a:pt x="7" y="26"/>
                  <a:pt x="7" y="26"/>
                </a:cubicBezTo>
                <a:close/>
                <a:moveTo>
                  <a:pt x="10" y="10"/>
                </a:moveTo>
                <a:cubicBezTo>
                  <a:pt x="10" y="11"/>
                  <a:pt x="10" y="11"/>
                  <a:pt x="10" y="11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3"/>
                  <a:pt x="12" y="13"/>
                  <a:pt x="13" y="14"/>
                </a:cubicBezTo>
                <a:cubicBezTo>
                  <a:pt x="15" y="15"/>
                  <a:pt x="16" y="16"/>
                  <a:pt x="18" y="17"/>
                </a:cubicBezTo>
                <a:cubicBezTo>
                  <a:pt x="18" y="17"/>
                  <a:pt x="19" y="18"/>
                  <a:pt x="20" y="18"/>
                </a:cubicBezTo>
                <a:cubicBezTo>
                  <a:pt x="21" y="19"/>
                  <a:pt x="23" y="20"/>
                  <a:pt x="25" y="21"/>
                </a:cubicBezTo>
                <a:cubicBezTo>
                  <a:pt x="26" y="21"/>
                  <a:pt x="26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23"/>
                  <a:pt x="28" y="23"/>
                  <a:pt x="28" y="23"/>
                </a:cubicBezTo>
                <a:cubicBezTo>
                  <a:pt x="29" y="23"/>
                  <a:pt x="29" y="23"/>
                  <a:pt x="30" y="23"/>
                </a:cubicBezTo>
                <a:cubicBezTo>
                  <a:pt x="30" y="23"/>
                  <a:pt x="30" y="23"/>
                  <a:pt x="31" y="23"/>
                </a:cubicBezTo>
                <a:cubicBezTo>
                  <a:pt x="30" y="23"/>
                  <a:pt x="30" y="22"/>
                  <a:pt x="29" y="22"/>
                </a:cubicBezTo>
                <a:cubicBezTo>
                  <a:pt x="28" y="21"/>
                  <a:pt x="26" y="21"/>
                  <a:pt x="25" y="20"/>
                </a:cubicBezTo>
                <a:cubicBezTo>
                  <a:pt x="24" y="19"/>
                  <a:pt x="23" y="18"/>
                  <a:pt x="21" y="17"/>
                </a:cubicBezTo>
                <a:cubicBezTo>
                  <a:pt x="20" y="17"/>
                  <a:pt x="19" y="16"/>
                  <a:pt x="18" y="15"/>
                </a:cubicBezTo>
                <a:cubicBezTo>
                  <a:pt x="17" y="14"/>
                  <a:pt x="16" y="14"/>
                  <a:pt x="15" y="13"/>
                </a:cubicBezTo>
                <a:cubicBezTo>
                  <a:pt x="14" y="13"/>
                  <a:pt x="13" y="12"/>
                  <a:pt x="12" y="12"/>
                </a:cubicBezTo>
                <a:cubicBezTo>
                  <a:pt x="11" y="11"/>
                  <a:pt x="10" y="11"/>
                  <a:pt x="10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10" y="10"/>
                  <a:pt x="10" y="10"/>
                </a:cubicBezTo>
                <a:close/>
                <a:moveTo>
                  <a:pt x="20" y="12"/>
                </a:moveTo>
                <a:cubicBezTo>
                  <a:pt x="21" y="12"/>
                  <a:pt x="21" y="12"/>
                  <a:pt x="22" y="13"/>
                </a:cubicBezTo>
                <a:cubicBezTo>
                  <a:pt x="22" y="13"/>
                  <a:pt x="23" y="13"/>
                  <a:pt x="23" y="13"/>
                </a:cubicBezTo>
                <a:cubicBezTo>
                  <a:pt x="24" y="14"/>
                  <a:pt x="25" y="14"/>
                  <a:pt x="26" y="15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9"/>
                  <a:pt x="34" y="20"/>
                  <a:pt x="36" y="21"/>
                </a:cubicBezTo>
                <a:cubicBezTo>
                  <a:pt x="36" y="21"/>
                  <a:pt x="37" y="21"/>
                  <a:pt x="38" y="22"/>
                </a:cubicBezTo>
                <a:cubicBezTo>
                  <a:pt x="38" y="22"/>
                  <a:pt x="38" y="22"/>
                  <a:pt x="38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7" y="20"/>
                  <a:pt x="36" y="20"/>
                  <a:pt x="36" y="20"/>
                </a:cubicBezTo>
                <a:cubicBezTo>
                  <a:pt x="34" y="19"/>
                  <a:pt x="33" y="18"/>
                  <a:pt x="32" y="17"/>
                </a:cubicBezTo>
                <a:cubicBezTo>
                  <a:pt x="32" y="16"/>
                  <a:pt x="31" y="16"/>
                  <a:pt x="30" y="15"/>
                </a:cubicBezTo>
                <a:cubicBezTo>
                  <a:pt x="29" y="15"/>
                  <a:pt x="28" y="14"/>
                  <a:pt x="27" y="14"/>
                </a:cubicBezTo>
                <a:cubicBezTo>
                  <a:pt x="26" y="14"/>
                  <a:pt x="26" y="14"/>
                  <a:pt x="25" y="13"/>
                </a:cubicBezTo>
                <a:cubicBezTo>
                  <a:pt x="24" y="13"/>
                  <a:pt x="24" y="12"/>
                  <a:pt x="24" y="11"/>
                </a:cubicBezTo>
                <a:cubicBezTo>
                  <a:pt x="23" y="11"/>
                  <a:pt x="21" y="11"/>
                  <a:pt x="20" y="12"/>
                </a:cubicBezTo>
                <a:close/>
                <a:moveTo>
                  <a:pt x="4" y="19"/>
                </a:moveTo>
                <a:cubicBezTo>
                  <a:pt x="5" y="19"/>
                  <a:pt x="5" y="20"/>
                  <a:pt x="6" y="20"/>
                </a:cubicBezTo>
                <a:cubicBezTo>
                  <a:pt x="7" y="21"/>
                  <a:pt x="8" y="21"/>
                  <a:pt x="10" y="22"/>
                </a:cubicBezTo>
                <a:cubicBezTo>
                  <a:pt x="10" y="22"/>
                  <a:pt x="11" y="23"/>
                  <a:pt x="12" y="23"/>
                </a:cubicBezTo>
                <a:cubicBezTo>
                  <a:pt x="13" y="24"/>
                  <a:pt x="14" y="25"/>
                  <a:pt x="15" y="25"/>
                </a:cubicBezTo>
                <a:cubicBezTo>
                  <a:pt x="16" y="26"/>
                  <a:pt x="16" y="26"/>
                  <a:pt x="17" y="26"/>
                </a:cubicBezTo>
                <a:cubicBezTo>
                  <a:pt x="17" y="26"/>
                  <a:pt x="17" y="25"/>
                  <a:pt x="16" y="25"/>
                </a:cubicBezTo>
                <a:cubicBezTo>
                  <a:pt x="16" y="24"/>
                  <a:pt x="15" y="24"/>
                  <a:pt x="14" y="23"/>
                </a:cubicBezTo>
                <a:cubicBezTo>
                  <a:pt x="14" y="23"/>
                  <a:pt x="13" y="22"/>
                  <a:pt x="13" y="22"/>
                </a:cubicBezTo>
                <a:cubicBezTo>
                  <a:pt x="12" y="22"/>
                  <a:pt x="12" y="22"/>
                  <a:pt x="11" y="21"/>
                </a:cubicBezTo>
                <a:cubicBezTo>
                  <a:pt x="10" y="21"/>
                  <a:pt x="10" y="20"/>
                  <a:pt x="9" y="20"/>
                </a:cubicBezTo>
                <a:cubicBezTo>
                  <a:pt x="8" y="19"/>
                  <a:pt x="6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9"/>
                </a:cubicBezTo>
                <a:close/>
                <a:moveTo>
                  <a:pt x="9" y="14"/>
                </a:moveTo>
                <a:cubicBezTo>
                  <a:pt x="9" y="14"/>
                  <a:pt x="9" y="15"/>
                  <a:pt x="9" y="15"/>
                </a:cubicBezTo>
                <a:cubicBezTo>
                  <a:pt x="10" y="15"/>
                  <a:pt x="10" y="16"/>
                  <a:pt x="11" y="16"/>
                </a:cubicBezTo>
                <a:cubicBezTo>
                  <a:pt x="11" y="16"/>
                  <a:pt x="11" y="16"/>
                  <a:pt x="12" y="16"/>
                </a:cubicBezTo>
                <a:cubicBezTo>
                  <a:pt x="12" y="17"/>
                  <a:pt x="12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6" y="19"/>
                  <a:pt x="17" y="20"/>
                  <a:pt x="19" y="21"/>
                </a:cubicBezTo>
                <a:cubicBezTo>
                  <a:pt x="19" y="21"/>
                  <a:pt x="20" y="21"/>
                  <a:pt x="20" y="21"/>
                </a:cubicBezTo>
                <a:cubicBezTo>
                  <a:pt x="21" y="22"/>
                  <a:pt x="22" y="23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4" y="23"/>
                  <a:pt x="25" y="23"/>
                </a:cubicBezTo>
                <a:cubicBezTo>
                  <a:pt x="24" y="23"/>
                  <a:pt x="23" y="22"/>
                  <a:pt x="23" y="22"/>
                </a:cubicBezTo>
                <a:cubicBezTo>
                  <a:pt x="18" y="19"/>
                  <a:pt x="14" y="16"/>
                  <a:pt x="9" y="14"/>
                </a:cubicBezTo>
                <a:close/>
                <a:moveTo>
                  <a:pt x="29" y="12"/>
                </a:moveTo>
                <a:cubicBezTo>
                  <a:pt x="32" y="15"/>
                  <a:pt x="35" y="17"/>
                  <a:pt x="38" y="18"/>
                </a:cubicBezTo>
                <a:cubicBezTo>
                  <a:pt x="39" y="18"/>
                  <a:pt x="38" y="18"/>
                  <a:pt x="38" y="17"/>
                </a:cubicBezTo>
                <a:cubicBezTo>
                  <a:pt x="38" y="17"/>
                  <a:pt x="37" y="16"/>
                  <a:pt x="36" y="16"/>
                </a:cubicBezTo>
                <a:cubicBezTo>
                  <a:pt x="36" y="16"/>
                  <a:pt x="35" y="15"/>
                  <a:pt x="34" y="15"/>
                </a:cubicBezTo>
                <a:cubicBezTo>
                  <a:pt x="33" y="14"/>
                  <a:pt x="32" y="13"/>
                  <a:pt x="30" y="12"/>
                </a:cubicBezTo>
                <a:cubicBezTo>
                  <a:pt x="30" y="12"/>
                  <a:pt x="30" y="12"/>
                  <a:pt x="29" y="12"/>
                </a:cubicBezTo>
                <a:close/>
                <a:moveTo>
                  <a:pt x="33" y="22"/>
                </a:moveTo>
                <a:cubicBezTo>
                  <a:pt x="33" y="21"/>
                  <a:pt x="33" y="21"/>
                  <a:pt x="33" y="21"/>
                </a:cubicBezTo>
                <a:cubicBezTo>
                  <a:pt x="29" y="19"/>
                  <a:pt x="25" y="16"/>
                  <a:pt x="21" y="14"/>
                </a:cubicBezTo>
                <a:cubicBezTo>
                  <a:pt x="21" y="15"/>
                  <a:pt x="22" y="16"/>
                  <a:pt x="23" y="16"/>
                </a:cubicBezTo>
                <a:cubicBezTo>
                  <a:pt x="24" y="17"/>
                  <a:pt x="26" y="18"/>
                  <a:pt x="27" y="19"/>
                </a:cubicBezTo>
                <a:cubicBezTo>
                  <a:pt x="28" y="20"/>
                  <a:pt x="30" y="20"/>
                  <a:pt x="32" y="21"/>
                </a:cubicBezTo>
                <a:cubicBezTo>
                  <a:pt x="32" y="21"/>
                  <a:pt x="32" y="21"/>
                  <a:pt x="33" y="22"/>
                </a:cubicBezTo>
                <a:close/>
                <a:moveTo>
                  <a:pt x="17" y="30"/>
                </a:moveTo>
                <a:cubicBezTo>
                  <a:pt x="17" y="29"/>
                  <a:pt x="17" y="29"/>
                  <a:pt x="17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4" y="27"/>
                  <a:pt x="13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0" y="25"/>
                  <a:pt x="9" y="24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9" y="24"/>
                  <a:pt x="9" y="25"/>
                </a:cubicBezTo>
                <a:cubicBezTo>
                  <a:pt x="10" y="25"/>
                  <a:pt x="10" y="26"/>
                  <a:pt x="11" y="26"/>
                </a:cubicBezTo>
                <a:cubicBezTo>
                  <a:pt x="12" y="27"/>
                  <a:pt x="13" y="27"/>
                  <a:pt x="13" y="28"/>
                </a:cubicBezTo>
                <a:cubicBezTo>
                  <a:pt x="14" y="28"/>
                  <a:pt x="15" y="29"/>
                  <a:pt x="16" y="29"/>
                </a:cubicBezTo>
                <a:cubicBezTo>
                  <a:pt x="16" y="30"/>
                  <a:pt x="17" y="30"/>
                  <a:pt x="17" y="30"/>
                </a:cubicBezTo>
                <a:close/>
                <a:moveTo>
                  <a:pt x="13" y="6"/>
                </a:moveTo>
                <a:cubicBezTo>
                  <a:pt x="14" y="6"/>
                  <a:pt x="15" y="7"/>
                  <a:pt x="16" y="7"/>
                </a:cubicBezTo>
                <a:cubicBezTo>
                  <a:pt x="16" y="7"/>
                  <a:pt x="17" y="7"/>
                  <a:pt x="17" y="7"/>
                </a:cubicBezTo>
                <a:cubicBezTo>
                  <a:pt x="17" y="6"/>
                  <a:pt x="17" y="6"/>
                  <a:pt x="17" y="5"/>
                </a:cubicBezTo>
                <a:cubicBezTo>
                  <a:pt x="16" y="5"/>
                  <a:pt x="14" y="5"/>
                  <a:pt x="13" y="6"/>
                </a:cubicBezTo>
                <a:close/>
                <a:moveTo>
                  <a:pt x="15" y="11"/>
                </a:moveTo>
                <a:cubicBezTo>
                  <a:pt x="16" y="12"/>
                  <a:pt x="17" y="12"/>
                  <a:pt x="18" y="13"/>
                </a:cubicBezTo>
                <a:cubicBezTo>
                  <a:pt x="19" y="13"/>
                  <a:pt x="19" y="12"/>
                  <a:pt x="19" y="12"/>
                </a:cubicBezTo>
                <a:cubicBezTo>
                  <a:pt x="18" y="12"/>
                  <a:pt x="17" y="11"/>
                  <a:pt x="16" y="10"/>
                </a:cubicBezTo>
                <a:cubicBezTo>
                  <a:pt x="16" y="10"/>
                  <a:pt x="16" y="11"/>
                  <a:pt x="15" y="11"/>
                </a:cubicBezTo>
                <a:close/>
                <a:moveTo>
                  <a:pt x="35" y="10"/>
                </a:moveTo>
                <a:cubicBezTo>
                  <a:pt x="35" y="10"/>
                  <a:pt x="35" y="10"/>
                  <a:pt x="35" y="11"/>
                </a:cubicBezTo>
                <a:cubicBezTo>
                  <a:pt x="36" y="11"/>
                  <a:pt x="37" y="12"/>
                  <a:pt x="38" y="12"/>
                </a:cubicBezTo>
                <a:cubicBezTo>
                  <a:pt x="38" y="12"/>
                  <a:pt x="38" y="11"/>
                  <a:pt x="39" y="11"/>
                </a:cubicBezTo>
                <a:cubicBezTo>
                  <a:pt x="39" y="10"/>
                  <a:pt x="39" y="10"/>
                  <a:pt x="38" y="10"/>
                </a:cubicBezTo>
                <a:cubicBezTo>
                  <a:pt x="37" y="10"/>
                  <a:pt x="37" y="10"/>
                  <a:pt x="36" y="10"/>
                </a:cubicBezTo>
                <a:cubicBezTo>
                  <a:pt x="36" y="10"/>
                  <a:pt x="36" y="10"/>
                  <a:pt x="35" y="10"/>
                </a:cubicBezTo>
                <a:close/>
                <a:moveTo>
                  <a:pt x="9" y="17"/>
                </a:moveTo>
                <a:cubicBezTo>
                  <a:pt x="9" y="17"/>
                  <a:pt x="9" y="17"/>
                  <a:pt x="9" y="17"/>
                </a:cubicBezTo>
                <a:cubicBezTo>
                  <a:pt x="10" y="18"/>
                  <a:pt x="11" y="19"/>
                  <a:pt x="12" y="19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8"/>
                  <a:pt x="10" y="18"/>
                  <a:pt x="9" y="17"/>
                </a:cubicBezTo>
                <a:close/>
                <a:moveTo>
                  <a:pt x="38" y="15"/>
                </a:moveTo>
                <a:cubicBezTo>
                  <a:pt x="38" y="15"/>
                  <a:pt x="38" y="14"/>
                  <a:pt x="38" y="14"/>
                </a:cubicBezTo>
                <a:cubicBezTo>
                  <a:pt x="37" y="14"/>
                  <a:pt x="36" y="13"/>
                  <a:pt x="35" y="13"/>
                </a:cubicBezTo>
                <a:cubicBezTo>
                  <a:pt x="36" y="14"/>
                  <a:pt x="37" y="14"/>
                  <a:pt x="38" y="15"/>
                </a:cubicBezTo>
                <a:close/>
                <a:moveTo>
                  <a:pt x="28" y="12"/>
                </a:moveTo>
                <a:cubicBezTo>
                  <a:pt x="28" y="12"/>
                  <a:pt x="28" y="12"/>
                  <a:pt x="28" y="12"/>
                </a:cubicBezTo>
                <a:cubicBezTo>
                  <a:pt x="28" y="11"/>
                  <a:pt x="28" y="10"/>
                  <a:pt x="26" y="11"/>
                </a:cubicBezTo>
                <a:cubicBezTo>
                  <a:pt x="27" y="11"/>
                  <a:pt x="28" y="12"/>
                  <a:pt x="28" y="12"/>
                </a:cubicBezTo>
                <a:close/>
                <a:moveTo>
                  <a:pt x="35" y="23"/>
                </a:moveTo>
                <a:cubicBezTo>
                  <a:pt x="35" y="23"/>
                  <a:pt x="35" y="23"/>
                  <a:pt x="35" y="23"/>
                </a:cubicBezTo>
                <a:cubicBezTo>
                  <a:pt x="35" y="22"/>
                  <a:pt x="34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3"/>
                  <a:pt x="35" y="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50" dirty="0">
              <a:solidFill>
                <a:schemeClr val="accent3"/>
              </a:solidFill>
            </a:endParaRPr>
          </a:p>
        </p:txBody>
      </p:sp>
      <p:sp>
        <p:nvSpPr>
          <p:cNvPr id="68" name="Freeform 335"/>
          <p:cNvSpPr>
            <a:spLocks noEditPoints="1"/>
          </p:cNvSpPr>
          <p:nvPr/>
        </p:nvSpPr>
        <p:spPr bwMode="auto">
          <a:xfrm rot="10800000" flipV="1">
            <a:off x="3403180" y="7890664"/>
            <a:ext cx="301832" cy="74410"/>
          </a:xfrm>
          <a:custGeom>
            <a:avLst/>
            <a:gdLst>
              <a:gd name="T0" fmla="*/ 3 w 41"/>
              <a:gd name="T1" fmla="*/ 23 h 37"/>
              <a:gd name="T2" fmla="*/ 0 w 41"/>
              <a:gd name="T3" fmla="*/ 20 h 37"/>
              <a:gd name="T4" fmla="*/ 2 w 41"/>
              <a:gd name="T5" fmla="*/ 16 h 37"/>
              <a:gd name="T6" fmla="*/ 11 w 41"/>
              <a:gd name="T7" fmla="*/ 5 h 37"/>
              <a:gd name="T8" fmla="*/ 14 w 41"/>
              <a:gd name="T9" fmla="*/ 2 h 37"/>
              <a:gd name="T10" fmla="*/ 17 w 41"/>
              <a:gd name="T11" fmla="*/ 0 h 37"/>
              <a:gd name="T12" fmla="*/ 20 w 41"/>
              <a:gd name="T13" fmla="*/ 3 h 37"/>
              <a:gd name="T14" fmla="*/ 20 w 41"/>
              <a:gd name="T15" fmla="*/ 9 h 37"/>
              <a:gd name="T16" fmla="*/ 30 w 41"/>
              <a:gd name="T17" fmla="*/ 9 h 37"/>
              <a:gd name="T18" fmla="*/ 39 w 41"/>
              <a:gd name="T19" fmla="*/ 8 h 37"/>
              <a:gd name="T20" fmla="*/ 41 w 41"/>
              <a:gd name="T21" fmla="*/ 14 h 37"/>
              <a:gd name="T22" fmla="*/ 41 w 41"/>
              <a:gd name="T23" fmla="*/ 24 h 37"/>
              <a:gd name="T24" fmla="*/ 35 w 41"/>
              <a:gd name="T25" fmla="*/ 25 h 37"/>
              <a:gd name="T26" fmla="*/ 29 w 41"/>
              <a:gd name="T27" fmla="*/ 25 h 37"/>
              <a:gd name="T28" fmla="*/ 19 w 41"/>
              <a:gd name="T29" fmla="*/ 27 h 37"/>
              <a:gd name="T30" fmla="*/ 20 w 41"/>
              <a:gd name="T31" fmla="*/ 37 h 37"/>
              <a:gd name="T32" fmla="*/ 18 w 41"/>
              <a:gd name="T33" fmla="*/ 36 h 37"/>
              <a:gd name="T34" fmla="*/ 13 w 41"/>
              <a:gd name="T35" fmla="*/ 31 h 37"/>
              <a:gd name="T36" fmla="*/ 7 w 41"/>
              <a:gd name="T37" fmla="*/ 26 h 37"/>
              <a:gd name="T38" fmla="*/ 10 w 41"/>
              <a:gd name="T39" fmla="*/ 12 h 37"/>
              <a:gd name="T40" fmla="*/ 20 w 41"/>
              <a:gd name="T41" fmla="*/ 18 h 37"/>
              <a:gd name="T42" fmla="*/ 27 w 41"/>
              <a:gd name="T43" fmla="*/ 22 h 37"/>
              <a:gd name="T44" fmla="*/ 31 w 41"/>
              <a:gd name="T45" fmla="*/ 23 h 37"/>
              <a:gd name="T46" fmla="*/ 21 w 41"/>
              <a:gd name="T47" fmla="*/ 17 h 37"/>
              <a:gd name="T48" fmla="*/ 12 w 41"/>
              <a:gd name="T49" fmla="*/ 12 h 37"/>
              <a:gd name="T50" fmla="*/ 10 w 41"/>
              <a:gd name="T51" fmla="*/ 10 h 37"/>
              <a:gd name="T52" fmla="*/ 23 w 41"/>
              <a:gd name="T53" fmla="*/ 13 h 37"/>
              <a:gd name="T54" fmla="*/ 36 w 41"/>
              <a:gd name="T55" fmla="*/ 21 h 37"/>
              <a:gd name="T56" fmla="*/ 38 w 41"/>
              <a:gd name="T57" fmla="*/ 21 h 37"/>
              <a:gd name="T58" fmla="*/ 30 w 41"/>
              <a:gd name="T59" fmla="*/ 15 h 37"/>
              <a:gd name="T60" fmla="*/ 24 w 41"/>
              <a:gd name="T61" fmla="*/ 11 h 37"/>
              <a:gd name="T62" fmla="*/ 6 w 41"/>
              <a:gd name="T63" fmla="*/ 20 h 37"/>
              <a:gd name="T64" fmla="*/ 15 w 41"/>
              <a:gd name="T65" fmla="*/ 25 h 37"/>
              <a:gd name="T66" fmla="*/ 14 w 41"/>
              <a:gd name="T67" fmla="*/ 23 h 37"/>
              <a:gd name="T68" fmla="*/ 9 w 41"/>
              <a:gd name="T69" fmla="*/ 20 h 37"/>
              <a:gd name="T70" fmla="*/ 4 w 41"/>
              <a:gd name="T71" fmla="*/ 19 h 37"/>
              <a:gd name="T72" fmla="*/ 11 w 41"/>
              <a:gd name="T73" fmla="*/ 16 h 37"/>
              <a:gd name="T74" fmla="*/ 14 w 41"/>
              <a:gd name="T75" fmla="*/ 18 h 37"/>
              <a:gd name="T76" fmla="*/ 23 w 41"/>
              <a:gd name="T77" fmla="*/ 24 h 37"/>
              <a:gd name="T78" fmla="*/ 23 w 41"/>
              <a:gd name="T79" fmla="*/ 22 h 37"/>
              <a:gd name="T80" fmla="*/ 38 w 41"/>
              <a:gd name="T81" fmla="*/ 18 h 37"/>
              <a:gd name="T82" fmla="*/ 34 w 41"/>
              <a:gd name="T83" fmla="*/ 15 h 37"/>
              <a:gd name="T84" fmla="*/ 33 w 41"/>
              <a:gd name="T85" fmla="*/ 22 h 37"/>
              <a:gd name="T86" fmla="*/ 23 w 41"/>
              <a:gd name="T87" fmla="*/ 16 h 37"/>
              <a:gd name="T88" fmla="*/ 33 w 41"/>
              <a:gd name="T89" fmla="*/ 22 h 37"/>
              <a:gd name="T90" fmla="*/ 16 w 41"/>
              <a:gd name="T91" fmla="*/ 28 h 37"/>
              <a:gd name="T92" fmla="*/ 8 w 41"/>
              <a:gd name="T93" fmla="*/ 23 h 37"/>
              <a:gd name="T94" fmla="*/ 9 w 41"/>
              <a:gd name="T95" fmla="*/ 25 h 37"/>
              <a:gd name="T96" fmla="*/ 16 w 41"/>
              <a:gd name="T97" fmla="*/ 29 h 37"/>
              <a:gd name="T98" fmla="*/ 16 w 41"/>
              <a:gd name="T99" fmla="*/ 7 h 37"/>
              <a:gd name="T100" fmla="*/ 13 w 41"/>
              <a:gd name="T101" fmla="*/ 6 h 37"/>
              <a:gd name="T102" fmla="*/ 19 w 41"/>
              <a:gd name="T103" fmla="*/ 12 h 37"/>
              <a:gd name="T104" fmla="*/ 35 w 41"/>
              <a:gd name="T105" fmla="*/ 10 h 37"/>
              <a:gd name="T106" fmla="*/ 39 w 41"/>
              <a:gd name="T107" fmla="*/ 11 h 37"/>
              <a:gd name="T108" fmla="*/ 35 w 41"/>
              <a:gd name="T109" fmla="*/ 10 h 37"/>
              <a:gd name="T110" fmla="*/ 12 w 41"/>
              <a:gd name="T111" fmla="*/ 19 h 37"/>
              <a:gd name="T112" fmla="*/ 38 w 41"/>
              <a:gd name="T113" fmla="*/ 15 h 37"/>
              <a:gd name="T114" fmla="*/ 38 w 41"/>
              <a:gd name="T115" fmla="*/ 15 h 37"/>
              <a:gd name="T116" fmla="*/ 26 w 41"/>
              <a:gd name="T117" fmla="*/ 11 h 37"/>
              <a:gd name="T118" fmla="*/ 35 w 41"/>
              <a:gd name="T119" fmla="*/ 23 h 37"/>
              <a:gd name="T120" fmla="*/ 35 w 41"/>
              <a:gd name="T121" fmla="*/ 2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" h="37">
                <a:moveTo>
                  <a:pt x="7" y="26"/>
                </a:moveTo>
                <a:cubicBezTo>
                  <a:pt x="6" y="25"/>
                  <a:pt x="5" y="24"/>
                  <a:pt x="4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2"/>
                  <a:pt x="1" y="22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20"/>
                  <a:pt x="1" y="19"/>
                  <a:pt x="1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7"/>
                  <a:pt x="2" y="16"/>
                </a:cubicBezTo>
                <a:cubicBezTo>
                  <a:pt x="2" y="15"/>
                  <a:pt x="3" y="15"/>
                  <a:pt x="4" y="14"/>
                </a:cubicBezTo>
                <a:cubicBezTo>
                  <a:pt x="5" y="13"/>
                  <a:pt x="5" y="12"/>
                  <a:pt x="6" y="11"/>
                </a:cubicBezTo>
                <a:cubicBezTo>
                  <a:pt x="8" y="9"/>
                  <a:pt x="10" y="7"/>
                  <a:pt x="11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2" y="3"/>
                  <a:pt x="13" y="3"/>
                  <a:pt x="13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4" y="2"/>
                  <a:pt x="15" y="2"/>
                  <a:pt x="15" y="2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7" y="0"/>
                  <a:pt x="17" y="0"/>
                </a:cubicBezTo>
                <a:cubicBezTo>
                  <a:pt x="18" y="0"/>
                  <a:pt x="19" y="0"/>
                  <a:pt x="19" y="1"/>
                </a:cubicBezTo>
                <a:cubicBezTo>
                  <a:pt x="19" y="1"/>
                  <a:pt x="20" y="1"/>
                  <a:pt x="19" y="2"/>
                </a:cubicBezTo>
                <a:cubicBezTo>
                  <a:pt x="19" y="2"/>
                  <a:pt x="20" y="3"/>
                  <a:pt x="20" y="3"/>
                </a:cubicBezTo>
                <a:cubicBezTo>
                  <a:pt x="20" y="5"/>
                  <a:pt x="19" y="6"/>
                  <a:pt x="19" y="8"/>
                </a:cubicBezTo>
                <a:cubicBezTo>
                  <a:pt x="19" y="8"/>
                  <a:pt x="19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9"/>
                  <a:pt x="21" y="9"/>
                  <a:pt x="22" y="9"/>
                </a:cubicBezTo>
                <a:cubicBezTo>
                  <a:pt x="23" y="9"/>
                  <a:pt x="25" y="8"/>
                  <a:pt x="26" y="9"/>
                </a:cubicBezTo>
                <a:cubicBezTo>
                  <a:pt x="27" y="9"/>
                  <a:pt x="29" y="9"/>
                  <a:pt x="30" y="9"/>
                </a:cubicBezTo>
                <a:cubicBezTo>
                  <a:pt x="31" y="9"/>
                  <a:pt x="33" y="8"/>
                  <a:pt x="34" y="8"/>
                </a:cubicBezTo>
                <a:cubicBezTo>
                  <a:pt x="36" y="8"/>
                  <a:pt x="37" y="8"/>
                  <a:pt x="39" y="9"/>
                </a:cubicBezTo>
                <a:cubicBezTo>
                  <a:pt x="39" y="9"/>
                  <a:pt x="39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1" y="10"/>
                  <a:pt x="41" y="11"/>
                  <a:pt x="41" y="12"/>
                </a:cubicBezTo>
                <a:cubicBezTo>
                  <a:pt x="41" y="13"/>
                  <a:pt x="41" y="13"/>
                  <a:pt x="41" y="14"/>
                </a:cubicBezTo>
                <a:cubicBezTo>
                  <a:pt x="41" y="15"/>
                  <a:pt x="41" y="16"/>
                  <a:pt x="41" y="18"/>
                </a:cubicBezTo>
                <a:cubicBezTo>
                  <a:pt x="41" y="19"/>
                  <a:pt x="41" y="20"/>
                  <a:pt x="41" y="22"/>
                </a:cubicBezTo>
                <a:cubicBezTo>
                  <a:pt x="41" y="23"/>
                  <a:pt x="41" y="23"/>
                  <a:pt x="41" y="24"/>
                </a:cubicBezTo>
                <a:cubicBezTo>
                  <a:pt x="41" y="25"/>
                  <a:pt x="40" y="25"/>
                  <a:pt x="39" y="25"/>
                </a:cubicBezTo>
                <a:cubicBezTo>
                  <a:pt x="39" y="24"/>
                  <a:pt x="38" y="25"/>
                  <a:pt x="37" y="25"/>
                </a:cubicBezTo>
                <a:cubicBezTo>
                  <a:pt x="36" y="25"/>
                  <a:pt x="36" y="25"/>
                  <a:pt x="35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5"/>
                  <a:pt x="33" y="25"/>
                  <a:pt x="33" y="25"/>
                </a:cubicBezTo>
                <a:cubicBezTo>
                  <a:pt x="32" y="25"/>
                  <a:pt x="30" y="25"/>
                  <a:pt x="29" y="25"/>
                </a:cubicBezTo>
                <a:cubicBezTo>
                  <a:pt x="28" y="25"/>
                  <a:pt x="27" y="25"/>
                  <a:pt x="25" y="25"/>
                </a:cubicBezTo>
                <a:cubicBezTo>
                  <a:pt x="24" y="25"/>
                  <a:pt x="22" y="26"/>
                  <a:pt x="20" y="26"/>
                </a:cubicBezTo>
                <a:cubicBezTo>
                  <a:pt x="19" y="26"/>
                  <a:pt x="19" y="26"/>
                  <a:pt x="19" y="27"/>
                </a:cubicBezTo>
                <a:cubicBezTo>
                  <a:pt x="19" y="29"/>
                  <a:pt x="19" y="30"/>
                  <a:pt x="20" y="31"/>
                </a:cubicBezTo>
                <a:cubicBezTo>
                  <a:pt x="20" y="33"/>
                  <a:pt x="20" y="34"/>
                  <a:pt x="20" y="35"/>
                </a:cubicBezTo>
                <a:cubicBezTo>
                  <a:pt x="21" y="36"/>
                  <a:pt x="21" y="37"/>
                  <a:pt x="20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35"/>
                  <a:pt x="17" y="35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3"/>
                  <a:pt x="14" y="32"/>
                  <a:pt x="13" y="31"/>
                </a:cubicBezTo>
                <a:cubicBezTo>
                  <a:pt x="12" y="31"/>
                  <a:pt x="12" y="30"/>
                  <a:pt x="12" y="30"/>
                </a:cubicBezTo>
                <a:cubicBezTo>
                  <a:pt x="10" y="29"/>
                  <a:pt x="10" y="28"/>
                  <a:pt x="8" y="27"/>
                </a:cubicBezTo>
                <a:cubicBezTo>
                  <a:pt x="7" y="27"/>
                  <a:pt x="7" y="26"/>
                  <a:pt x="7" y="26"/>
                </a:cubicBezTo>
                <a:close/>
                <a:moveTo>
                  <a:pt x="10" y="10"/>
                </a:moveTo>
                <a:cubicBezTo>
                  <a:pt x="10" y="11"/>
                  <a:pt x="10" y="11"/>
                  <a:pt x="10" y="11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3"/>
                  <a:pt x="12" y="13"/>
                  <a:pt x="13" y="14"/>
                </a:cubicBezTo>
                <a:cubicBezTo>
                  <a:pt x="15" y="15"/>
                  <a:pt x="16" y="16"/>
                  <a:pt x="18" y="17"/>
                </a:cubicBezTo>
                <a:cubicBezTo>
                  <a:pt x="18" y="17"/>
                  <a:pt x="19" y="18"/>
                  <a:pt x="20" y="18"/>
                </a:cubicBezTo>
                <a:cubicBezTo>
                  <a:pt x="21" y="19"/>
                  <a:pt x="23" y="20"/>
                  <a:pt x="25" y="21"/>
                </a:cubicBezTo>
                <a:cubicBezTo>
                  <a:pt x="26" y="21"/>
                  <a:pt x="26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23"/>
                  <a:pt x="28" y="23"/>
                  <a:pt x="28" y="23"/>
                </a:cubicBezTo>
                <a:cubicBezTo>
                  <a:pt x="29" y="23"/>
                  <a:pt x="29" y="23"/>
                  <a:pt x="30" y="23"/>
                </a:cubicBezTo>
                <a:cubicBezTo>
                  <a:pt x="30" y="23"/>
                  <a:pt x="30" y="23"/>
                  <a:pt x="31" y="23"/>
                </a:cubicBezTo>
                <a:cubicBezTo>
                  <a:pt x="30" y="23"/>
                  <a:pt x="30" y="22"/>
                  <a:pt x="29" y="22"/>
                </a:cubicBezTo>
                <a:cubicBezTo>
                  <a:pt x="28" y="21"/>
                  <a:pt x="26" y="21"/>
                  <a:pt x="25" y="20"/>
                </a:cubicBezTo>
                <a:cubicBezTo>
                  <a:pt x="24" y="19"/>
                  <a:pt x="23" y="18"/>
                  <a:pt x="21" y="17"/>
                </a:cubicBezTo>
                <a:cubicBezTo>
                  <a:pt x="20" y="17"/>
                  <a:pt x="19" y="16"/>
                  <a:pt x="18" y="15"/>
                </a:cubicBezTo>
                <a:cubicBezTo>
                  <a:pt x="17" y="14"/>
                  <a:pt x="16" y="14"/>
                  <a:pt x="15" y="13"/>
                </a:cubicBezTo>
                <a:cubicBezTo>
                  <a:pt x="14" y="13"/>
                  <a:pt x="13" y="12"/>
                  <a:pt x="12" y="12"/>
                </a:cubicBezTo>
                <a:cubicBezTo>
                  <a:pt x="11" y="11"/>
                  <a:pt x="10" y="11"/>
                  <a:pt x="10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10" y="10"/>
                  <a:pt x="10" y="10"/>
                </a:cubicBezTo>
                <a:close/>
                <a:moveTo>
                  <a:pt x="20" y="12"/>
                </a:moveTo>
                <a:cubicBezTo>
                  <a:pt x="21" y="12"/>
                  <a:pt x="21" y="12"/>
                  <a:pt x="22" y="13"/>
                </a:cubicBezTo>
                <a:cubicBezTo>
                  <a:pt x="22" y="13"/>
                  <a:pt x="23" y="13"/>
                  <a:pt x="23" y="13"/>
                </a:cubicBezTo>
                <a:cubicBezTo>
                  <a:pt x="24" y="14"/>
                  <a:pt x="25" y="14"/>
                  <a:pt x="26" y="15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9"/>
                  <a:pt x="34" y="20"/>
                  <a:pt x="36" y="21"/>
                </a:cubicBezTo>
                <a:cubicBezTo>
                  <a:pt x="36" y="21"/>
                  <a:pt x="37" y="21"/>
                  <a:pt x="38" y="22"/>
                </a:cubicBezTo>
                <a:cubicBezTo>
                  <a:pt x="38" y="22"/>
                  <a:pt x="38" y="22"/>
                  <a:pt x="38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7" y="20"/>
                  <a:pt x="36" y="20"/>
                  <a:pt x="36" y="20"/>
                </a:cubicBezTo>
                <a:cubicBezTo>
                  <a:pt x="34" y="19"/>
                  <a:pt x="33" y="18"/>
                  <a:pt x="32" y="17"/>
                </a:cubicBezTo>
                <a:cubicBezTo>
                  <a:pt x="32" y="16"/>
                  <a:pt x="31" y="16"/>
                  <a:pt x="30" y="15"/>
                </a:cubicBezTo>
                <a:cubicBezTo>
                  <a:pt x="29" y="15"/>
                  <a:pt x="28" y="14"/>
                  <a:pt x="27" y="14"/>
                </a:cubicBezTo>
                <a:cubicBezTo>
                  <a:pt x="26" y="14"/>
                  <a:pt x="26" y="14"/>
                  <a:pt x="25" y="13"/>
                </a:cubicBezTo>
                <a:cubicBezTo>
                  <a:pt x="24" y="13"/>
                  <a:pt x="24" y="12"/>
                  <a:pt x="24" y="11"/>
                </a:cubicBezTo>
                <a:cubicBezTo>
                  <a:pt x="23" y="11"/>
                  <a:pt x="21" y="11"/>
                  <a:pt x="20" y="12"/>
                </a:cubicBezTo>
                <a:close/>
                <a:moveTo>
                  <a:pt x="4" y="19"/>
                </a:moveTo>
                <a:cubicBezTo>
                  <a:pt x="5" y="19"/>
                  <a:pt x="5" y="20"/>
                  <a:pt x="6" y="20"/>
                </a:cubicBezTo>
                <a:cubicBezTo>
                  <a:pt x="7" y="21"/>
                  <a:pt x="8" y="21"/>
                  <a:pt x="10" y="22"/>
                </a:cubicBezTo>
                <a:cubicBezTo>
                  <a:pt x="10" y="22"/>
                  <a:pt x="11" y="23"/>
                  <a:pt x="12" y="23"/>
                </a:cubicBezTo>
                <a:cubicBezTo>
                  <a:pt x="13" y="24"/>
                  <a:pt x="14" y="25"/>
                  <a:pt x="15" y="25"/>
                </a:cubicBezTo>
                <a:cubicBezTo>
                  <a:pt x="16" y="26"/>
                  <a:pt x="16" y="26"/>
                  <a:pt x="17" y="26"/>
                </a:cubicBezTo>
                <a:cubicBezTo>
                  <a:pt x="17" y="26"/>
                  <a:pt x="17" y="25"/>
                  <a:pt x="16" y="25"/>
                </a:cubicBezTo>
                <a:cubicBezTo>
                  <a:pt x="16" y="24"/>
                  <a:pt x="15" y="24"/>
                  <a:pt x="14" y="23"/>
                </a:cubicBezTo>
                <a:cubicBezTo>
                  <a:pt x="14" y="23"/>
                  <a:pt x="13" y="22"/>
                  <a:pt x="13" y="22"/>
                </a:cubicBezTo>
                <a:cubicBezTo>
                  <a:pt x="12" y="22"/>
                  <a:pt x="12" y="22"/>
                  <a:pt x="11" y="21"/>
                </a:cubicBezTo>
                <a:cubicBezTo>
                  <a:pt x="10" y="21"/>
                  <a:pt x="10" y="20"/>
                  <a:pt x="9" y="20"/>
                </a:cubicBezTo>
                <a:cubicBezTo>
                  <a:pt x="8" y="19"/>
                  <a:pt x="6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9"/>
                </a:cubicBezTo>
                <a:close/>
                <a:moveTo>
                  <a:pt x="9" y="14"/>
                </a:moveTo>
                <a:cubicBezTo>
                  <a:pt x="9" y="14"/>
                  <a:pt x="9" y="15"/>
                  <a:pt x="9" y="15"/>
                </a:cubicBezTo>
                <a:cubicBezTo>
                  <a:pt x="10" y="15"/>
                  <a:pt x="10" y="16"/>
                  <a:pt x="11" y="16"/>
                </a:cubicBezTo>
                <a:cubicBezTo>
                  <a:pt x="11" y="16"/>
                  <a:pt x="11" y="16"/>
                  <a:pt x="12" y="16"/>
                </a:cubicBezTo>
                <a:cubicBezTo>
                  <a:pt x="12" y="17"/>
                  <a:pt x="12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6" y="19"/>
                  <a:pt x="17" y="20"/>
                  <a:pt x="19" y="21"/>
                </a:cubicBezTo>
                <a:cubicBezTo>
                  <a:pt x="19" y="21"/>
                  <a:pt x="20" y="21"/>
                  <a:pt x="20" y="21"/>
                </a:cubicBezTo>
                <a:cubicBezTo>
                  <a:pt x="21" y="22"/>
                  <a:pt x="22" y="23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4" y="23"/>
                  <a:pt x="25" y="23"/>
                </a:cubicBezTo>
                <a:cubicBezTo>
                  <a:pt x="24" y="23"/>
                  <a:pt x="23" y="22"/>
                  <a:pt x="23" y="22"/>
                </a:cubicBezTo>
                <a:cubicBezTo>
                  <a:pt x="18" y="19"/>
                  <a:pt x="14" y="16"/>
                  <a:pt x="9" y="14"/>
                </a:cubicBezTo>
                <a:close/>
                <a:moveTo>
                  <a:pt x="29" y="12"/>
                </a:moveTo>
                <a:cubicBezTo>
                  <a:pt x="32" y="15"/>
                  <a:pt x="35" y="17"/>
                  <a:pt x="38" y="18"/>
                </a:cubicBezTo>
                <a:cubicBezTo>
                  <a:pt x="39" y="18"/>
                  <a:pt x="38" y="18"/>
                  <a:pt x="38" y="17"/>
                </a:cubicBezTo>
                <a:cubicBezTo>
                  <a:pt x="38" y="17"/>
                  <a:pt x="37" y="16"/>
                  <a:pt x="36" y="16"/>
                </a:cubicBezTo>
                <a:cubicBezTo>
                  <a:pt x="36" y="16"/>
                  <a:pt x="35" y="15"/>
                  <a:pt x="34" y="15"/>
                </a:cubicBezTo>
                <a:cubicBezTo>
                  <a:pt x="33" y="14"/>
                  <a:pt x="32" y="13"/>
                  <a:pt x="30" y="12"/>
                </a:cubicBezTo>
                <a:cubicBezTo>
                  <a:pt x="30" y="12"/>
                  <a:pt x="30" y="12"/>
                  <a:pt x="29" y="12"/>
                </a:cubicBezTo>
                <a:close/>
                <a:moveTo>
                  <a:pt x="33" y="22"/>
                </a:moveTo>
                <a:cubicBezTo>
                  <a:pt x="33" y="21"/>
                  <a:pt x="33" y="21"/>
                  <a:pt x="33" y="21"/>
                </a:cubicBezTo>
                <a:cubicBezTo>
                  <a:pt x="29" y="19"/>
                  <a:pt x="25" y="16"/>
                  <a:pt x="21" y="14"/>
                </a:cubicBezTo>
                <a:cubicBezTo>
                  <a:pt x="21" y="15"/>
                  <a:pt x="22" y="16"/>
                  <a:pt x="23" y="16"/>
                </a:cubicBezTo>
                <a:cubicBezTo>
                  <a:pt x="24" y="17"/>
                  <a:pt x="26" y="18"/>
                  <a:pt x="27" y="19"/>
                </a:cubicBezTo>
                <a:cubicBezTo>
                  <a:pt x="28" y="20"/>
                  <a:pt x="30" y="20"/>
                  <a:pt x="32" y="21"/>
                </a:cubicBezTo>
                <a:cubicBezTo>
                  <a:pt x="32" y="21"/>
                  <a:pt x="32" y="21"/>
                  <a:pt x="33" y="22"/>
                </a:cubicBezTo>
                <a:close/>
                <a:moveTo>
                  <a:pt x="17" y="30"/>
                </a:moveTo>
                <a:cubicBezTo>
                  <a:pt x="17" y="29"/>
                  <a:pt x="17" y="29"/>
                  <a:pt x="17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4" y="27"/>
                  <a:pt x="13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0" y="25"/>
                  <a:pt x="9" y="24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9" y="24"/>
                  <a:pt x="9" y="25"/>
                </a:cubicBezTo>
                <a:cubicBezTo>
                  <a:pt x="10" y="25"/>
                  <a:pt x="10" y="26"/>
                  <a:pt x="11" y="26"/>
                </a:cubicBezTo>
                <a:cubicBezTo>
                  <a:pt x="12" y="27"/>
                  <a:pt x="13" y="27"/>
                  <a:pt x="13" y="28"/>
                </a:cubicBezTo>
                <a:cubicBezTo>
                  <a:pt x="14" y="28"/>
                  <a:pt x="15" y="29"/>
                  <a:pt x="16" y="29"/>
                </a:cubicBezTo>
                <a:cubicBezTo>
                  <a:pt x="16" y="30"/>
                  <a:pt x="17" y="30"/>
                  <a:pt x="17" y="30"/>
                </a:cubicBezTo>
                <a:close/>
                <a:moveTo>
                  <a:pt x="13" y="6"/>
                </a:moveTo>
                <a:cubicBezTo>
                  <a:pt x="14" y="6"/>
                  <a:pt x="15" y="7"/>
                  <a:pt x="16" y="7"/>
                </a:cubicBezTo>
                <a:cubicBezTo>
                  <a:pt x="16" y="7"/>
                  <a:pt x="17" y="7"/>
                  <a:pt x="17" y="7"/>
                </a:cubicBezTo>
                <a:cubicBezTo>
                  <a:pt x="17" y="6"/>
                  <a:pt x="17" y="6"/>
                  <a:pt x="17" y="5"/>
                </a:cubicBezTo>
                <a:cubicBezTo>
                  <a:pt x="16" y="5"/>
                  <a:pt x="14" y="5"/>
                  <a:pt x="13" y="6"/>
                </a:cubicBezTo>
                <a:close/>
                <a:moveTo>
                  <a:pt x="15" y="11"/>
                </a:moveTo>
                <a:cubicBezTo>
                  <a:pt x="16" y="12"/>
                  <a:pt x="17" y="12"/>
                  <a:pt x="18" y="13"/>
                </a:cubicBezTo>
                <a:cubicBezTo>
                  <a:pt x="19" y="13"/>
                  <a:pt x="19" y="12"/>
                  <a:pt x="19" y="12"/>
                </a:cubicBezTo>
                <a:cubicBezTo>
                  <a:pt x="18" y="12"/>
                  <a:pt x="17" y="11"/>
                  <a:pt x="16" y="10"/>
                </a:cubicBezTo>
                <a:cubicBezTo>
                  <a:pt x="16" y="10"/>
                  <a:pt x="16" y="11"/>
                  <a:pt x="15" y="11"/>
                </a:cubicBezTo>
                <a:close/>
                <a:moveTo>
                  <a:pt x="35" y="10"/>
                </a:moveTo>
                <a:cubicBezTo>
                  <a:pt x="35" y="10"/>
                  <a:pt x="35" y="10"/>
                  <a:pt x="35" y="11"/>
                </a:cubicBezTo>
                <a:cubicBezTo>
                  <a:pt x="36" y="11"/>
                  <a:pt x="37" y="12"/>
                  <a:pt x="38" y="12"/>
                </a:cubicBezTo>
                <a:cubicBezTo>
                  <a:pt x="38" y="12"/>
                  <a:pt x="38" y="11"/>
                  <a:pt x="39" y="11"/>
                </a:cubicBezTo>
                <a:cubicBezTo>
                  <a:pt x="39" y="10"/>
                  <a:pt x="39" y="10"/>
                  <a:pt x="38" y="10"/>
                </a:cubicBezTo>
                <a:cubicBezTo>
                  <a:pt x="37" y="10"/>
                  <a:pt x="37" y="10"/>
                  <a:pt x="36" y="10"/>
                </a:cubicBezTo>
                <a:cubicBezTo>
                  <a:pt x="36" y="10"/>
                  <a:pt x="36" y="10"/>
                  <a:pt x="35" y="10"/>
                </a:cubicBezTo>
                <a:close/>
                <a:moveTo>
                  <a:pt x="9" y="17"/>
                </a:moveTo>
                <a:cubicBezTo>
                  <a:pt x="9" y="17"/>
                  <a:pt x="9" y="17"/>
                  <a:pt x="9" y="17"/>
                </a:cubicBezTo>
                <a:cubicBezTo>
                  <a:pt x="10" y="18"/>
                  <a:pt x="11" y="19"/>
                  <a:pt x="12" y="19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8"/>
                  <a:pt x="10" y="18"/>
                  <a:pt x="9" y="17"/>
                </a:cubicBezTo>
                <a:close/>
                <a:moveTo>
                  <a:pt x="38" y="15"/>
                </a:moveTo>
                <a:cubicBezTo>
                  <a:pt x="38" y="15"/>
                  <a:pt x="38" y="14"/>
                  <a:pt x="38" y="14"/>
                </a:cubicBezTo>
                <a:cubicBezTo>
                  <a:pt x="37" y="14"/>
                  <a:pt x="36" y="13"/>
                  <a:pt x="35" y="13"/>
                </a:cubicBezTo>
                <a:cubicBezTo>
                  <a:pt x="36" y="14"/>
                  <a:pt x="37" y="14"/>
                  <a:pt x="38" y="15"/>
                </a:cubicBezTo>
                <a:close/>
                <a:moveTo>
                  <a:pt x="28" y="12"/>
                </a:moveTo>
                <a:cubicBezTo>
                  <a:pt x="28" y="12"/>
                  <a:pt x="28" y="12"/>
                  <a:pt x="28" y="12"/>
                </a:cubicBezTo>
                <a:cubicBezTo>
                  <a:pt x="28" y="11"/>
                  <a:pt x="28" y="10"/>
                  <a:pt x="26" y="11"/>
                </a:cubicBezTo>
                <a:cubicBezTo>
                  <a:pt x="27" y="11"/>
                  <a:pt x="28" y="12"/>
                  <a:pt x="28" y="12"/>
                </a:cubicBezTo>
                <a:close/>
                <a:moveTo>
                  <a:pt x="35" y="23"/>
                </a:moveTo>
                <a:cubicBezTo>
                  <a:pt x="35" y="23"/>
                  <a:pt x="35" y="23"/>
                  <a:pt x="35" y="23"/>
                </a:cubicBezTo>
                <a:cubicBezTo>
                  <a:pt x="35" y="22"/>
                  <a:pt x="34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3"/>
                  <a:pt x="35" y="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50" dirty="0">
              <a:solidFill>
                <a:schemeClr val="accent3"/>
              </a:solidFill>
            </a:endParaRPr>
          </a:p>
        </p:txBody>
      </p:sp>
      <p:sp>
        <p:nvSpPr>
          <p:cNvPr id="69" name="Freeform 335"/>
          <p:cNvSpPr>
            <a:spLocks noEditPoints="1"/>
          </p:cNvSpPr>
          <p:nvPr/>
        </p:nvSpPr>
        <p:spPr bwMode="auto">
          <a:xfrm rot="10800000" flipV="1">
            <a:off x="3403180" y="8106688"/>
            <a:ext cx="301832" cy="74410"/>
          </a:xfrm>
          <a:custGeom>
            <a:avLst/>
            <a:gdLst>
              <a:gd name="T0" fmla="*/ 3 w 41"/>
              <a:gd name="T1" fmla="*/ 23 h 37"/>
              <a:gd name="T2" fmla="*/ 0 w 41"/>
              <a:gd name="T3" fmla="*/ 20 h 37"/>
              <a:gd name="T4" fmla="*/ 2 w 41"/>
              <a:gd name="T5" fmla="*/ 16 h 37"/>
              <a:gd name="T6" fmla="*/ 11 w 41"/>
              <a:gd name="T7" fmla="*/ 5 h 37"/>
              <a:gd name="T8" fmla="*/ 14 w 41"/>
              <a:gd name="T9" fmla="*/ 2 h 37"/>
              <a:gd name="T10" fmla="*/ 17 w 41"/>
              <a:gd name="T11" fmla="*/ 0 h 37"/>
              <a:gd name="T12" fmla="*/ 20 w 41"/>
              <a:gd name="T13" fmla="*/ 3 h 37"/>
              <a:gd name="T14" fmla="*/ 20 w 41"/>
              <a:gd name="T15" fmla="*/ 9 h 37"/>
              <a:gd name="T16" fmla="*/ 30 w 41"/>
              <a:gd name="T17" fmla="*/ 9 h 37"/>
              <a:gd name="T18" fmla="*/ 39 w 41"/>
              <a:gd name="T19" fmla="*/ 8 h 37"/>
              <a:gd name="T20" fmla="*/ 41 w 41"/>
              <a:gd name="T21" fmla="*/ 14 h 37"/>
              <a:gd name="T22" fmla="*/ 41 w 41"/>
              <a:gd name="T23" fmla="*/ 24 h 37"/>
              <a:gd name="T24" fmla="*/ 35 w 41"/>
              <a:gd name="T25" fmla="*/ 25 h 37"/>
              <a:gd name="T26" fmla="*/ 29 w 41"/>
              <a:gd name="T27" fmla="*/ 25 h 37"/>
              <a:gd name="T28" fmla="*/ 19 w 41"/>
              <a:gd name="T29" fmla="*/ 27 h 37"/>
              <a:gd name="T30" fmla="*/ 20 w 41"/>
              <a:gd name="T31" fmla="*/ 37 h 37"/>
              <a:gd name="T32" fmla="*/ 18 w 41"/>
              <a:gd name="T33" fmla="*/ 36 h 37"/>
              <a:gd name="T34" fmla="*/ 13 w 41"/>
              <a:gd name="T35" fmla="*/ 31 h 37"/>
              <a:gd name="T36" fmla="*/ 7 w 41"/>
              <a:gd name="T37" fmla="*/ 26 h 37"/>
              <a:gd name="T38" fmla="*/ 10 w 41"/>
              <a:gd name="T39" fmla="*/ 12 h 37"/>
              <a:gd name="T40" fmla="*/ 20 w 41"/>
              <a:gd name="T41" fmla="*/ 18 h 37"/>
              <a:gd name="T42" fmla="*/ 27 w 41"/>
              <a:gd name="T43" fmla="*/ 22 h 37"/>
              <a:gd name="T44" fmla="*/ 31 w 41"/>
              <a:gd name="T45" fmla="*/ 23 h 37"/>
              <a:gd name="T46" fmla="*/ 21 w 41"/>
              <a:gd name="T47" fmla="*/ 17 h 37"/>
              <a:gd name="T48" fmla="*/ 12 w 41"/>
              <a:gd name="T49" fmla="*/ 12 h 37"/>
              <a:gd name="T50" fmla="*/ 10 w 41"/>
              <a:gd name="T51" fmla="*/ 10 h 37"/>
              <a:gd name="T52" fmla="*/ 23 w 41"/>
              <a:gd name="T53" fmla="*/ 13 h 37"/>
              <a:gd name="T54" fmla="*/ 36 w 41"/>
              <a:gd name="T55" fmla="*/ 21 h 37"/>
              <a:gd name="T56" fmla="*/ 38 w 41"/>
              <a:gd name="T57" fmla="*/ 21 h 37"/>
              <a:gd name="T58" fmla="*/ 30 w 41"/>
              <a:gd name="T59" fmla="*/ 15 h 37"/>
              <a:gd name="T60" fmla="*/ 24 w 41"/>
              <a:gd name="T61" fmla="*/ 11 h 37"/>
              <a:gd name="T62" fmla="*/ 6 w 41"/>
              <a:gd name="T63" fmla="*/ 20 h 37"/>
              <a:gd name="T64" fmla="*/ 15 w 41"/>
              <a:gd name="T65" fmla="*/ 25 h 37"/>
              <a:gd name="T66" fmla="*/ 14 w 41"/>
              <a:gd name="T67" fmla="*/ 23 h 37"/>
              <a:gd name="T68" fmla="*/ 9 w 41"/>
              <a:gd name="T69" fmla="*/ 20 h 37"/>
              <a:gd name="T70" fmla="*/ 4 w 41"/>
              <a:gd name="T71" fmla="*/ 19 h 37"/>
              <a:gd name="T72" fmla="*/ 11 w 41"/>
              <a:gd name="T73" fmla="*/ 16 h 37"/>
              <a:gd name="T74" fmla="*/ 14 w 41"/>
              <a:gd name="T75" fmla="*/ 18 h 37"/>
              <a:gd name="T76" fmla="*/ 23 w 41"/>
              <a:gd name="T77" fmla="*/ 24 h 37"/>
              <a:gd name="T78" fmla="*/ 23 w 41"/>
              <a:gd name="T79" fmla="*/ 22 h 37"/>
              <a:gd name="T80" fmla="*/ 38 w 41"/>
              <a:gd name="T81" fmla="*/ 18 h 37"/>
              <a:gd name="T82" fmla="*/ 34 w 41"/>
              <a:gd name="T83" fmla="*/ 15 h 37"/>
              <a:gd name="T84" fmla="*/ 33 w 41"/>
              <a:gd name="T85" fmla="*/ 22 h 37"/>
              <a:gd name="T86" fmla="*/ 23 w 41"/>
              <a:gd name="T87" fmla="*/ 16 h 37"/>
              <a:gd name="T88" fmla="*/ 33 w 41"/>
              <a:gd name="T89" fmla="*/ 22 h 37"/>
              <a:gd name="T90" fmla="*/ 16 w 41"/>
              <a:gd name="T91" fmla="*/ 28 h 37"/>
              <a:gd name="T92" fmla="*/ 8 w 41"/>
              <a:gd name="T93" fmla="*/ 23 h 37"/>
              <a:gd name="T94" fmla="*/ 9 w 41"/>
              <a:gd name="T95" fmla="*/ 25 h 37"/>
              <a:gd name="T96" fmla="*/ 16 w 41"/>
              <a:gd name="T97" fmla="*/ 29 h 37"/>
              <a:gd name="T98" fmla="*/ 16 w 41"/>
              <a:gd name="T99" fmla="*/ 7 h 37"/>
              <a:gd name="T100" fmla="*/ 13 w 41"/>
              <a:gd name="T101" fmla="*/ 6 h 37"/>
              <a:gd name="T102" fmla="*/ 19 w 41"/>
              <a:gd name="T103" fmla="*/ 12 h 37"/>
              <a:gd name="T104" fmla="*/ 35 w 41"/>
              <a:gd name="T105" fmla="*/ 10 h 37"/>
              <a:gd name="T106" fmla="*/ 39 w 41"/>
              <a:gd name="T107" fmla="*/ 11 h 37"/>
              <a:gd name="T108" fmla="*/ 35 w 41"/>
              <a:gd name="T109" fmla="*/ 10 h 37"/>
              <a:gd name="T110" fmla="*/ 12 w 41"/>
              <a:gd name="T111" fmla="*/ 19 h 37"/>
              <a:gd name="T112" fmla="*/ 38 w 41"/>
              <a:gd name="T113" fmla="*/ 15 h 37"/>
              <a:gd name="T114" fmla="*/ 38 w 41"/>
              <a:gd name="T115" fmla="*/ 15 h 37"/>
              <a:gd name="T116" fmla="*/ 26 w 41"/>
              <a:gd name="T117" fmla="*/ 11 h 37"/>
              <a:gd name="T118" fmla="*/ 35 w 41"/>
              <a:gd name="T119" fmla="*/ 23 h 37"/>
              <a:gd name="T120" fmla="*/ 35 w 41"/>
              <a:gd name="T121" fmla="*/ 2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" h="37">
                <a:moveTo>
                  <a:pt x="7" y="26"/>
                </a:moveTo>
                <a:cubicBezTo>
                  <a:pt x="6" y="25"/>
                  <a:pt x="5" y="24"/>
                  <a:pt x="4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2"/>
                  <a:pt x="1" y="22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20"/>
                  <a:pt x="1" y="19"/>
                  <a:pt x="1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7"/>
                  <a:pt x="2" y="16"/>
                </a:cubicBezTo>
                <a:cubicBezTo>
                  <a:pt x="2" y="15"/>
                  <a:pt x="3" y="15"/>
                  <a:pt x="4" y="14"/>
                </a:cubicBezTo>
                <a:cubicBezTo>
                  <a:pt x="5" y="13"/>
                  <a:pt x="5" y="12"/>
                  <a:pt x="6" y="11"/>
                </a:cubicBezTo>
                <a:cubicBezTo>
                  <a:pt x="8" y="9"/>
                  <a:pt x="10" y="7"/>
                  <a:pt x="11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2" y="3"/>
                  <a:pt x="13" y="3"/>
                  <a:pt x="13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4" y="2"/>
                  <a:pt x="15" y="2"/>
                  <a:pt x="15" y="2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7" y="0"/>
                  <a:pt x="17" y="0"/>
                </a:cubicBezTo>
                <a:cubicBezTo>
                  <a:pt x="18" y="0"/>
                  <a:pt x="19" y="0"/>
                  <a:pt x="19" y="1"/>
                </a:cubicBezTo>
                <a:cubicBezTo>
                  <a:pt x="19" y="1"/>
                  <a:pt x="20" y="1"/>
                  <a:pt x="19" y="2"/>
                </a:cubicBezTo>
                <a:cubicBezTo>
                  <a:pt x="19" y="2"/>
                  <a:pt x="20" y="3"/>
                  <a:pt x="20" y="3"/>
                </a:cubicBezTo>
                <a:cubicBezTo>
                  <a:pt x="20" y="5"/>
                  <a:pt x="19" y="6"/>
                  <a:pt x="19" y="8"/>
                </a:cubicBezTo>
                <a:cubicBezTo>
                  <a:pt x="19" y="8"/>
                  <a:pt x="19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9"/>
                  <a:pt x="21" y="9"/>
                  <a:pt x="22" y="9"/>
                </a:cubicBezTo>
                <a:cubicBezTo>
                  <a:pt x="23" y="9"/>
                  <a:pt x="25" y="8"/>
                  <a:pt x="26" y="9"/>
                </a:cubicBezTo>
                <a:cubicBezTo>
                  <a:pt x="27" y="9"/>
                  <a:pt x="29" y="9"/>
                  <a:pt x="30" y="9"/>
                </a:cubicBezTo>
                <a:cubicBezTo>
                  <a:pt x="31" y="9"/>
                  <a:pt x="33" y="8"/>
                  <a:pt x="34" y="8"/>
                </a:cubicBezTo>
                <a:cubicBezTo>
                  <a:pt x="36" y="8"/>
                  <a:pt x="37" y="8"/>
                  <a:pt x="39" y="9"/>
                </a:cubicBezTo>
                <a:cubicBezTo>
                  <a:pt x="39" y="9"/>
                  <a:pt x="39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1" y="10"/>
                  <a:pt x="41" y="11"/>
                  <a:pt x="41" y="12"/>
                </a:cubicBezTo>
                <a:cubicBezTo>
                  <a:pt x="41" y="13"/>
                  <a:pt x="41" y="13"/>
                  <a:pt x="41" y="14"/>
                </a:cubicBezTo>
                <a:cubicBezTo>
                  <a:pt x="41" y="15"/>
                  <a:pt x="41" y="16"/>
                  <a:pt x="41" y="18"/>
                </a:cubicBezTo>
                <a:cubicBezTo>
                  <a:pt x="41" y="19"/>
                  <a:pt x="41" y="20"/>
                  <a:pt x="41" y="22"/>
                </a:cubicBezTo>
                <a:cubicBezTo>
                  <a:pt x="41" y="23"/>
                  <a:pt x="41" y="23"/>
                  <a:pt x="41" y="24"/>
                </a:cubicBezTo>
                <a:cubicBezTo>
                  <a:pt x="41" y="25"/>
                  <a:pt x="40" y="25"/>
                  <a:pt x="39" y="25"/>
                </a:cubicBezTo>
                <a:cubicBezTo>
                  <a:pt x="39" y="24"/>
                  <a:pt x="38" y="25"/>
                  <a:pt x="37" y="25"/>
                </a:cubicBezTo>
                <a:cubicBezTo>
                  <a:pt x="36" y="25"/>
                  <a:pt x="36" y="25"/>
                  <a:pt x="35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5"/>
                  <a:pt x="33" y="25"/>
                  <a:pt x="33" y="25"/>
                </a:cubicBezTo>
                <a:cubicBezTo>
                  <a:pt x="32" y="25"/>
                  <a:pt x="30" y="25"/>
                  <a:pt x="29" y="25"/>
                </a:cubicBezTo>
                <a:cubicBezTo>
                  <a:pt x="28" y="25"/>
                  <a:pt x="27" y="25"/>
                  <a:pt x="25" y="25"/>
                </a:cubicBezTo>
                <a:cubicBezTo>
                  <a:pt x="24" y="25"/>
                  <a:pt x="22" y="26"/>
                  <a:pt x="20" y="26"/>
                </a:cubicBezTo>
                <a:cubicBezTo>
                  <a:pt x="19" y="26"/>
                  <a:pt x="19" y="26"/>
                  <a:pt x="19" y="27"/>
                </a:cubicBezTo>
                <a:cubicBezTo>
                  <a:pt x="19" y="29"/>
                  <a:pt x="19" y="30"/>
                  <a:pt x="20" y="31"/>
                </a:cubicBezTo>
                <a:cubicBezTo>
                  <a:pt x="20" y="33"/>
                  <a:pt x="20" y="34"/>
                  <a:pt x="20" y="35"/>
                </a:cubicBezTo>
                <a:cubicBezTo>
                  <a:pt x="21" y="36"/>
                  <a:pt x="21" y="37"/>
                  <a:pt x="20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35"/>
                  <a:pt x="17" y="35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3"/>
                  <a:pt x="14" y="32"/>
                  <a:pt x="13" y="31"/>
                </a:cubicBezTo>
                <a:cubicBezTo>
                  <a:pt x="12" y="31"/>
                  <a:pt x="12" y="30"/>
                  <a:pt x="12" y="30"/>
                </a:cubicBezTo>
                <a:cubicBezTo>
                  <a:pt x="10" y="29"/>
                  <a:pt x="10" y="28"/>
                  <a:pt x="8" y="27"/>
                </a:cubicBezTo>
                <a:cubicBezTo>
                  <a:pt x="7" y="27"/>
                  <a:pt x="7" y="26"/>
                  <a:pt x="7" y="26"/>
                </a:cubicBezTo>
                <a:close/>
                <a:moveTo>
                  <a:pt x="10" y="10"/>
                </a:moveTo>
                <a:cubicBezTo>
                  <a:pt x="10" y="11"/>
                  <a:pt x="10" y="11"/>
                  <a:pt x="10" y="11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3"/>
                  <a:pt x="12" y="13"/>
                  <a:pt x="13" y="14"/>
                </a:cubicBezTo>
                <a:cubicBezTo>
                  <a:pt x="15" y="15"/>
                  <a:pt x="16" y="16"/>
                  <a:pt x="18" y="17"/>
                </a:cubicBezTo>
                <a:cubicBezTo>
                  <a:pt x="18" y="17"/>
                  <a:pt x="19" y="18"/>
                  <a:pt x="20" y="18"/>
                </a:cubicBezTo>
                <a:cubicBezTo>
                  <a:pt x="21" y="19"/>
                  <a:pt x="23" y="20"/>
                  <a:pt x="25" y="21"/>
                </a:cubicBezTo>
                <a:cubicBezTo>
                  <a:pt x="26" y="21"/>
                  <a:pt x="26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23"/>
                  <a:pt x="28" y="23"/>
                  <a:pt x="28" y="23"/>
                </a:cubicBezTo>
                <a:cubicBezTo>
                  <a:pt x="29" y="23"/>
                  <a:pt x="29" y="23"/>
                  <a:pt x="30" y="23"/>
                </a:cubicBezTo>
                <a:cubicBezTo>
                  <a:pt x="30" y="23"/>
                  <a:pt x="30" y="23"/>
                  <a:pt x="31" y="23"/>
                </a:cubicBezTo>
                <a:cubicBezTo>
                  <a:pt x="30" y="23"/>
                  <a:pt x="30" y="22"/>
                  <a:pt x="29" y="22"/>
                </a:cubicBezTo>
                <a:cubicBezTo>
                  <a:pt x="28" y="21"/>
                  <a:pt x="26" y="21"/>
                  <a:pt x="25" y="20"/>
                </a:cubicBezTo>
                <a:cubicBezTo>
                  <a:pt x="24" y="19"/>
                  <a:pt x="23" y="18"/>
                  <a:pt x="21" y="17"/>
                </a:cubicBezTo>
                <a:cubicBezTo>
                  <a:pt x="20" y="17"/>
                  <a:pt x="19" y="16"/>
                  <a:pt x="18" y="15"/>
                </a:cubicBezTo>
                <a:cubicBezTo>
                  <a:pt x="17" y="14"/>
                  <a:pt x="16" y="14"/>
                  <a:pt x="15" y="13"/>
                </a:cubicBezTo>
                <a:cubicBezTo>
                  <a:pt x="14" y="13"/>
                  <a:pt x="13" y="12"/>
                  <a:pt x="12" y="12"/>
                </a:cubicBezTo>
                <a:cubicBezTo>
                  <a:pt x="11" y="11"/>
                  <a:pt x="10" y="11"/>
                  <a:pt x="10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10" y="10"/>
                  <a:pt x="10" y="10"/>
                </a:cubicBezTo>
                <a:close/>
                <a:moveTo>
                  <a:pt x="20" y="12"/>
                </a:moveTo>
                <a:cubicBezTo>
                  <a:pt x="21" y="12"/>
                  <a:pt x="21" y="12"/>
                  <a:pt x="22" y="13"/>
                </a:cubicBezTo>
                <a:cubicBezTo>
                  <a:pt x="22" y="13"/>
                  <a:pt x="23" y="13"/>
                  <a:pt x="23" y="13"/>
                </a:cubicBezTo>
                <a:cubicBezTo>
                  <a:pt x="24" y="14"/>
                  <a:pt x="25" y="14"/>
                  <a:pt x="26" y="15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9"/>
                  <a:pt x="34" y="20"/>
                  <a:pt x="36" y="21"/>
                </a:cubicBezTo>
                <a:cubicBezTo>
                  <a:pt x="36" y="21"/>
                  <a:pt x="37" y="21"/>
                  <a:pt x="38" y="22"/>
                </a:cubicBezTo>
                <a:cubicBezTo>
                  <a:pt x="38" y="22"/>
                  <a:pt x="38" y="22"/>
                  <a:pt x="38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7" y="20"/>
                  <a:pt x="36" y="20"/>
                  <a:pt x="36" y="20"/>
                </a:cubicBezTo>
                <a:cubicBezTo>
                  <a:pt x="34" y="19"/>
                  <a:pt x="33" y="18"/>
                  <a:pt x="32" y="17"/>
                </a:cubicBezTo>
                <a:cubicBezTo>
                  <a:pt x="32" y="16"/>
                  <a:pt x="31" y="16"/>
                  <a:pt x="30" y="15"/>
                </a:cubicBezTo>
                <a:cubicBezTo>
                  <a:pt x="29" y="15"/>
                  <a:pt x="28" y="14"/>
                  <a:pt x="27" y="14"/>
                </a:cubicBezTo>
                <a:cubicBezTo>
                  <a:pt x="26" y="14"/>
                  <a:pt x="26" y="14"/>
                  <a:pt x="25" y="13"/>
                </a:cubicBezTo>
                <a:cubicBezTo>
                  <a:pt x="24" y="13"/>
                  <a:pt x="24" y="12"/>
                  <a:pt x="24" y="11"/>
                </a:cubicBezTo>
                <a:cubicBezTo>
                  <a:pt x="23" y="11"/>
                  <a:pt x="21" y="11"/>
                  <a:pt x="20" y="12"/>
                </a:cubicBezTo>
                <a:close/>
                <a:moveTo>
                  <a:pt x="4" y="19"/>
                </a:moveTo>
                <a:cubicBezTo>
                  <a:pt x="5" y="19"/>
                  <a:pt x="5" y="20"/>
                  <a:pt x="6" y="20"/>
                </a:cubicBezTo>
                <a:cubicBezTo>
                  <a:pt x="7" y="21"/>
                  <a:pt x="8" y="21"/>
                  <a:pt x="10" y="22"/>
                </a:cubicBezTo>
                <a:cubicBezTo>
                  <a:pt x="10" y="22"/>
                  <a:pt x="11" y="23"/>
                  <a:pt x="12" y="23"/>
                </a:cubicBezTo>
                <a:cubicBezTo>
                  <a:pt x="13" y="24"/>
                  <a:pt x="14" y="25"/>
                  <a:pt x="15" y="25"/>
                </a:cubicBezTo>
                <a:cubicBezTo>
                  <a:pt x="16" y="26"/>
                  <a:pt x="16" y="26"/>
                  <a:pt x="17" y="26"/>
                </a:cubicBezTo>
                <a:cubicBezTo>
                  <a:pt x="17" y="26"/>
                  <a:pt x="17" y="25"/>
                  <a:pt x="16" y="25"/>
                </a:cubicBezTo>
                <a:cubicBezTo>
                  <a:pt x="16" y="24"/>
                  <a:pt x="15" y="24"/>
                  <a:pt x="14" y="23"/>
                </a:cubicBezTo>
                <a:cubicBezTo>
                  <a:pt x="14" y="23"/>
                  <a:pt x="13" y="22"/>
                  <a:pt x="13" y="22"/>
                </a:cubicBezTo>
                <a:cubicBezTo>
                  <a:pt x="12" y="22"/>
                  <a:pt x="12" y="22"/>
                  <a:pt x="11" y="21"/>
                </a:cubicBezTo>
                <a:cubicBezTo>
                  <a:pt x="10" y="21"/>
                  <a:pt x="10" y="20"/>
                  <a:pt x="9" y="20"/>
                </a:cubicBezTo>
                <a:cubicBezTo>
                  <a:pt x="8" y="19"/>
                  <a:pt x="6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9"/>
                </a:cubicBezTo>
                <a:close/>
                <a:moveTo>
                  <a:pt x="9" y="14"/>
                </a:moveTo>
                <a:cubicBezTo>
                  <a:pt x="9" y="14"/>
                  <a:pt x="9" y="15"/>
                  <a:pt x="9" y="15"/>
                </a:cubicBezTo>
                <a:cubicBezTo>
                  <a:pt x="10" y="15"/>
                  <a:pt x="10" y="16"/>
                  <a:pt x="11" y="16"/>
                </a:cubicBezTo>
                <a:cubicBezTo>
                  <a:pt x="11" y="16"/>
                  <a:pt x="11" y="16"/>
                  <a:pt x="12" y="16"/>
                </a:cubicBezTo>
                <a:cubicBezTo>
                  <a:pt x="12" y="17"/>
                  <a:pt x="12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6" y="19"/>
                  <a:pt x="17" y="20"/>
                  <a:pt x="19" y="21"/>
                </a:cubicBezTo>
                <a:cubicBezTo>
                  <a:pt x="19" y="21"/>
                  <a:pt x="20" y="21"/>
                  <a:pt x="20" y="21"/>
                </a:cubicBezTo>
                <a:cubicBezTo>
                  <a:pt x="21" y="22"/>
                  <a:pt x="22" y="23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4" y="23"/>
                  <a:pt x="25" y="23"/>
                </a:cubicBezTo>
                <a:cubicBezTo>
                  <a:pt x="24" y="23"/>
                  <a:pt x="23" y="22"/>
                  <a:pt x="23" y="22"/>
                </a:cubicBezTo>
                <a:cubicBezTo>
                  <a:pt x="18" y="19"/>
                  <a:pt x="14" y="16"/>
                  <a:pt x="9" y="14"/>
                </a:cubicBezTo>
                <a:close/>
                <a:moveTo>
                  <a:pt x="29" y="12"/>
                </a:moveTo>
                <a:cubicBezTo>
                  <a:pt x="32" y="15"/>
                  <a:pt x="35" y="17"/>
                  <a:pt x="38" y="18"/>
                </a:cubicBezTo>
                <a:cubicBezTo>
                  <a:pt x="39" y="18"/>
                  <a:pt x="38" y="18"/>
                  <a:pt x="38" y="17"/>
                </a:cubicBezTo>
                <a:cubicBezTo>
                  <a:pt x="38" y="17"/>
                  <a:pt x="37" y="16"/>
                  <a:pt x="36" y="16"/>
                </a:cubicBezTo>
                <a:cubicBezTo>
                  <a:pt x="36" y="16"/>
                  <a:pt x="35" y="15"/>
                  <a:pt x="34" y="15"/>
                </a:cubicBezTo>
                <a:cubicBezTo>
                  <a:pt x="33" y="14"/>
                  <a:pt x="32" y="13"/>
                  <a:pt x="30" y="12"/>
                </a:cubicBezTo>
                <a:cubicBezTo>
                  <a:pt x="30" y="12"/>
                  <a:pt x="30" y="12"/>
                  <a:pt x="29" y="12"/>
                </a:cubicBezTo>
                <a:close/>
                <a:moveTo>
                  <a:pt x="33" y="22"/>
                </a:moveTo>
                <a:cubicBezTo>
                  <a:pt x="33" y="21"/>
                  <a:pt x="33" y="21"/>
                  <a:pt x="33" y="21"/>
                </a:cubicBezTo>
                <a:cubicBezTo>
                  <a:pt x="29" y="19"/>
                  <a:pt x="25" y="16"/>
                  <a:pt x="21" y="14"/>
                </a:cubicBezTo>
                <a:cubicBezTo>
                  <a:pt x="21" y="15"/>
                  <a:pt x="22" y="16"/>
                  <a:pt x="23" y="16"/>
                </a:cubicBezTo>
                <a:cubicBezTo>
                  <a:pt x="24" y="17"/>
                  <a:pt x="26" y="18"/>
                  <a:pt x="27" y="19"/>
                </a:cubicBezTo>
                <a:cubicBezTo>
                  <a:pt x="28" y="20"/>
                  <a:pt x="30" y="20"/>
                  <a:pt x="32" y="21"/>
                </a:cubicBezTo>
                <a:cubicBezTo>
                  <a:pt x="32" y="21"/>
                  <a:pt x="32" y="21"/>
                  <a:pt x="33" y="22"/>
                </a:cubicBezTo>
                <a:close/>
                <a:moveTo>
                  <a:pt x="17" y="30"/>
                </a:moveTo>
                <a:cubicBezTo>
                  <a:pt x="17" y="29"/>
                  <a:pt x="17" y="29"/>
                  <a:pt x="17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4" y="27"/>
                  <a:pt x="13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0" y="25"/>
                  <a:pt x="9" y="24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9" y="24"/>
                  <a:pt x="9" y="25"/>
                </a:cubicBezTo>
                <a:cubicBezTo>
                  <a:pt x="10" y="25"/>
                  <a:pt x="10" y="26"/>
                  <a:pt x="11" y="26"/>
                </a:cubicBezTo>
                <a:cubicBezTo>
                  <a:pt x="12" y="27"/>
                  <a:pt x="13" y="27"/>
                  <a:pt x="13" y="28"/>
                </a:cubicBezTo>
                <a:cubicBezTo>
                  <a:pt x="14" y="28"/>
                  <a:pt x="15" y="29"/>
                  <a:pt x="16" y="29"/>
                </a:cubicBezTo>
                <a:cubicBezTo>
                  <a:pt x="16" y="30"/>
                  <a:pt x="17" y="30"/>
                  <a:pt x="17" y="30"/>
                </a:cubicBezTo>
                <a:close/>
                <a:moveTo>
                  <a:pt x="13" y="6"/>
                </a:moveTo>
                <a:cubicBezTo>
                  <a:pt x="14" y="6"/>
                  <a:pt x="15" y="7"/>
                  <a:pt x="16" y="7"/>
                </a:cubicBezTo>
                <a:cubicBezTo>
                  <a:pt x="16" y="7"/>
                  <a:pt x="17" y="7"/>
                  <a:pt x="17" y="7"/>
                </a:cubicBezTo>
                <a:cubicBezTo>
                  <a:pt x="17" y="6"/>
                  <a:pt x="17" y="6"/>
                  <a:pt x="17" y="5"/>
                </a:cubicBezTo>
                <a:cubicBezTo>
                  <a:pt x="16" y="5"/>
                  <a:pt x="14" y="5"/>
                  <a:pt x="13" y="6"/>
                </a:cubicBezTo>
                <a:close/>
                <a:moveTo>
                  <a:pt x="15" y="11"/>
                </a:moveTo>
                <a:cubicBezTo>
                  <a:pt x="16" y="12"/>
                  <a:pt x="17" y="12"/>
                  <a:pt x="18" y="13"/>
                </a:cubicBezTo>
                <a:cubicBezTo>
                  <a:pt x="19" y="13"/>
                  <a:pt x="19" y="12"/>
                  <a:pt x="19" y="12"/>
                </a:cubicBezTo>
                <a:cubicBezTo>
                  <a:pt x="18" y="12"/>
                  <a:pt x="17" y="11"/>
                  <a:pt x="16" y="10"/>
                </a:cubicBezTo>
                <a:cubicBezTo>
                  <a:pt x="16" y="10"/>
                  <a:pt x="16" y="11"/>
                  <a:pt x="15" y="11"/>
                </a:cubicBezTo>
                <a:close/>
                <a:moveTo>
                  <a:pt x="35" y="10"/>
                </a:moveTo>
                <a:cubicBezTo>
                  <a:pt x="35" y="10"/>
                  <a:pt x="35" y="10"/>
                  <a:pt x="35" y="11"/>
                </a:cubicBezTo>
                <a:cubicBezTo>
                  <a:pt x="36" y="11"/>
                  <a:pt x="37" y="12"/>
                  <a:pt x="38" y="12"/>
                </a:cubicBezTo>
                <a:cubicBezTo>
                  <a:pt x="38" y="12"/>
                  <a:pt x="38" y="11"/>
                  <a:pt x="39" y="11"/>
                </a:cubicBezTo>
                <a:cubicBezTo>
                  <a:pt x="39" y="10"/>
                  <a:pt x="39" y="10"/>
                  <a:pt x="38" y="10"/>
                </a:cubicBezTo>
                <a:cubicBezTo>
                  <a:pt x="37" y="10"/>
                  <a:pt x="37" y="10"/>
                  <a:pt x="36" y="10"/>
                </a:cubicBezTo>
                <a:cubicBezTo>
                  <a:pt x="36" y="10"/>
                  <a:pt x="36" y="10"/>
                  <a:pt x="35" y="10"/>
                </a:cubicBezTo>
                <a:close/>
                <a:moveTo>
                  <a:pt x="9" y="17"/>
                </a:moveTo>
                <a:cubicBezTo>
                  <a:pt x="9" y="17"/>
                  <a:pt x="9" y="17"/>
                  <a:pt x="9" y="17"/>
                </a:cubicBezTo>
                <a:cubicBezTo>
                  <a:pt x="10" y="18"/>
                  <a:pt x="11" y="19"/>
                  <a:pt x="12" y="19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8"/>
                  <a:pt x="10" y="18"/>
                  <a:pt x="9" y="17"/>
                </a:cubicBezTo>
                <a:close/>
                <a:moveTo>
                  <a:pt x="38" y="15"/>
                </a:moveTo>
                <a:cubicBezTo>
                  <a:pt x="38" y="15"/>
                  <a:pt x="38" y="14"/>
                  <a:pt x="38" y="14"/>
                </a:cubicBezTo>
                <a:cubicBezTo>
                  <a:pt x="37" y="14"/>
                  <a:pt x="36" y="13"/>
                  <a:pt x="35" y="13"/>
                </a:cubicBezTo>
                <a:cubicBezTo>
                  <a:pt x="36" y="14"/>
                  <a:pt x="37" y="14"/>
                  <a:pt x="38" y="15"/>
                </a:cubicBezTo>
                <a:close/>
                <a:moveTo>
                  <a:pt x="28" y="12"/>
                </a:moveTo>
                <a:cubicBezTo>
                  <a:pt x="28" y="12"/>
                  <a:pt x="28" y="12"/>
                  <a:pt x="28" y="12"/>
                </a:cubicBezTo>
                <a:cubicBezTo>
                  <a:pt x="28" y="11"/>
                  <a:pt x="28" y="10"/>
                  <a:pt x="26" y="11"/>
                </a:cubicBezTo>
                <a:cubicBezTo>
                  <a:pt x="27" y="11"/>
                  <a:pt x="28" y="12"/>
                  <a:pt x="28" y="12"/>
                </a:cubicBezTo>
                <a:close/>
                <a:moveTo>
                  <a:pt x="35" y="23"/>
                </a:moveTo>
                <a:cubicBezTo>
                  <a:pt x="35" y="23"/>
                  <a:pt x="35" y="23"/>
                  <a:pt x="35" y="23"/>
                </a:cubicBezTo>
                <a:cubicBezTo>
                  <a:pt x="35" y="22"/>
                  <a:pt x="34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3"/>
                  <a:pt x="35" y="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50" dirty="0">
              <a:solidFill>
                <a:schemeClr val="accent3"/>
              </a:solidFill>
            </a:endParaRPr>
          </a:p>
        </p:txBody>
      </p:sp>
      <p:sp>
        <p:nvSpPr>
          <p:cNvPr id="70" name="Freeform 335"/>
          <p:cNvSpPr>
            <a:spLocks noEditPoints="1"/>
          </p:cNvSpPr>
          <p:nvPr/>
        </p:nvSpPr>
        <p:spPr bwMode="auto">
          <a:xfrm rot="10800000" flipV="1">
            <a:off x="3403180" y="7309122"/>
            <a:ext cx="301832" cy="74410"/>
          </a:xfrm>
          <a:custGeom>
            <a:avLst/>
            <a:gdLst>
              <a:gd name="T0" fmla="*/ 3 w 41"/>
              <a:gd name="T1" fmla="*/ 23 h 37"/>
              <a:gd name="T2" fmla="*/ 0 w 41"/>
              <a:gd name="T3" fmla="*/ 20 h 37"/>
              <a:gd name="T4" fmla="*/ 2 w 41"/>
              <a:gd name="T5" fmla="*/ 16 h 37"/>
              <a:gd name="T6" fmla="*/ 11 w 41"/>
              <a:gd name="T7" fmla="*/ 5 h 37"/>
              <a:gd name="T8" fmla="*/ 14 w 41"/>
              <a:gd name="T9" fmla="*/ 2 h 37"/>
              <a:gd name="T10" fmla="*/ 17 w 41"/>
              <a:gd name="T11" fmla="*/ 0 h 37"/>
              <a:gd name="T12" fmla="*/ 20 w 41"/>
              <a:gd name="T13" fmla="*/ 3 h 37"/>
              <a:gd name="T14" fmla="*/ 20 w 41"/>
              <a:gd name="T15" fmla="*/ 9 h 37"/>
              <a:gd name="T16" fmla="*/ 30 w 41"/>
              <a:gd name="T17" fmla="*/ 9 h 37"/>
              <a:gd name="T18" fmla="*/ 39 w 41"/>
              <a:gd name="T19" fmla="*/ 8 h 37"/>
              <a:gd name="T20" fmla="*/ 41 w 41"/>
              <a:gd name="T21" fmla="*/ 14 h 37"/>
              <a:gd name="T22" fmla="*/ 41 w 41"/>
              <a:gd name="T23" fmla="*/ 24 h 37"/>
              <a:gd name="T24" fmla="*/ 35 w 41"/>
              <a:gd name="T25" fmla="*/ 25 h 37"/>
              <a:gd name="T26" fmla="*/ 29 w 41"/>
              <a:gd name="T27" fmla="*/ 25 h 37"/>
              <a:gd name="T28" fmla="*/ 19 w 41"/>
              <a:gd name="T29" fmla="*/ 27 h 37"/>
              <a:gd name="T30" fmla="*/ 20 w 41"/>
              <a:gd name="T31" fmla="*/ 37 h 37"/>
              <a:gd name="T32" fmla="*/ 18 w 41"/>
              <a:gd name="T33" fmla="*/ 36 h 37"/>
              <a:gd name="T34" fmla="*/ 13 w 41"/>
              <a:gd name="T35" fmla="*/ 31 h 37"/>
              <a:gd name="T36" fmla="*/ 7 w 41"/>
              <a:gd name="T37" fmla="*/ 26 h 37"/>
              <a:gd name="T38" fmla="*/ 10 w 41"/>
              <a:gd name="T39" fmla="*/ 12 h 37"/>
              <a:gd name="T40" fmla="*/ 20 w 41"/>
              <a:gd name="T41" fmla="*/ 18 h 37"/>
              <a:gd name="T42" fmla="*/ 27 w 41"/>
              <a:gd name="T43" fmla="*/ 22 h 37"/>
              <a:gd name="T44" fmla="*/ 31 w 41"/>
              <a:gd name="T45" fmla="*/ 23 h 37"/>
              <a:gd name="T46" fmla="*/ 21 w 41"/>
              <a:gd name="T47" fmla="*/ 17 h 37"/>
              <a:gd name="T48" fmla="*/ 12 w 41"/>
              <a:gd name="T49" fmla="*/ 12 h 37"/>
              <a:gd name="T50" fmla="*/ 10 w 41"/>
              <a:gd name="T51" fmla="*/ 10 h 37"/>
              <a:gd name="T52" fmla="*/ 23 w 41"/>
              <a:gd name="T53" fmla="*/ 13 h 37"/>
              <a:gd name="T54" fmla="*/ 36 w 41"/>
              <a:gd name="T55" fmla="*/ 21 h 37"/>
              <a:gd name="T56" fmla="*/ 38 w 41"/>
              <a:gd name="T57" fmla="*/ 21 h 37"/>
              <a:gd name="T58" fmla="*/ 30 w 41"/>
              <a:gd name="T59" fmla="*/ 15 h 37"/>
              <a:gd name="T60" fmla="*/ 24 w 41"/>
              <a:gd name="T61" fmla="*/ 11 h 37"/>
              <a:gd name="T62" fmla="*/ 6 w 41"/>
              <a:gd name="T63" fmla="*/ 20 h 37"/>
              <a:gd name="T64" fmla="*/ 15 w 41"/>
              <a:gd name="T65" fmla="*/ 25 h 37"/>
              <a:gd name="T66" fmla="*/ 14 w 41"/>
              <a:gd name="T67" fmla="*/ 23 h 37"/>
              <a:gd name="T68" fmla="*/ 9 w 41"/>
              <a:gd name="T69" fmla="*/ 20 h 37"/>
              <a:gd name="T70" fmla="*/ 4 w 41"/>
              <a:gd name="T71" fmla="*/ 19 h 37"/>
              <a:gd name="T72" fmla="*/ 11 w 41"/>
              <a:gd name="T73" fmla="*/ 16 h 37"/>
              <a:gd name="T74" fmla="*/ 14 w 41"/>
              <a:gd name="T75" fmla="*/ 18 h 37"/>
              <a:gd name="T76" fmla="*/ 23 w 41"/>
              <a:gd name="T77" fmla="*/ 24 h 37"/>
              <a:gd name="T78" fmla="*/ 23 w 41"/>
              <a:gd name="T79" fmla="*/ 22 h 37"/>
              <a:gd name="T80" fmla="*/ 38 w 41"/>
              <a:gd name="T81" fmla="*/ 18 h 37"/>
              <a:gd name="T82" fmla="*/ 34 w 41"/>
              <a:gd name="T83" fmla="*/ 15 h 37"/>
              <a:gd name="T84" fmla="*/ 33 w 41"/>
              <a:gd name="T85" fmla="*/ 22 h 37"/>
              <a:gd name="T86" fmla="*/ 23 w 41"/>
              <a:gd name="T87" fmla="*/ 16 h 37"/>
              <a:gd name="T88" fmla="*/ 33 w 41"/>
              <a:gd name="T89" fmla="*/ 22 h 37"/>
              <a:gd name="T90" fmla="*/ 16 w 41"/>
              <a:gd name="T91" fmla="*/ 28 h 37"/>
              <a:gd name="T92" fmla="*/ 8 w 41"/>
              <a:gd name="T93" fmla="*/ 23 h 37"/>
              <a:gd name="T94" fmla="*/ 9 w 41"/>
              <a:gd name="T95" fmla="*/ 25 h 37"/>
              <a:gd name="T96" fmla="*/ 16 w 41"/>
              <a:gd name="T97" fmla="*/ 29 h 37"/>
              <a:gd name="T98" fmla="*/ 16 w 41"/>
              <a:gd name="T99" fmla="*/ 7 h 37"/>
              <a:gd name="T100" fmla="*/ 13 w 41"/>
              <a:gd name="T101" fmla="*/ 6 h 37"/>
              <a:gd name="T102" fmla="*/ 19 w 41"/>
              <a:gd name="T103" fmla="*/ 12 h 37"/>
              <a:gd name="T104" fmla="*/ 35 w 41"/>
              <a:gd name="T105" fmla="*/ 10 h 37"/>
              <a:gd name="T106" fmla="*/ 39 w 41"/>
              <a:gd name="T107" fmla="*/ 11 h 37"/>
              <a:gd name="T108" fmla="*/ 35 w 41"/>
              <a:gd name="T109" fmla="*/ 10 h 37"/>
              <a:gd name="T110" fmla="*/ 12 w 41"/>
              <a:gd name="T111" fmla="*/ 19 h 37"/>
              <a:gd name="T112" fmla="*/ 38 w 41"/>
              <a:gd name="T113" fmla="*/ 15 h 37"/>
              <a:gd name="T114" fmla="*/ 38 w 41"/>
              <a:gd name="T115" fmla="*/ 15 h 37"/>
              <a:gd name="T116" fmla="*/ 26 w 41"/>
              <a:gd name="T117" fmla="*/ 11 h 37"/>
              <a:gd name="T118" fmla="*/ 35 w 41"/>
              <a:gd name="T119" fmla="*/ 23 h 37"/>
              <a:gd name="T120" fmla="*/ 35 w 41"/>
              <a:gd name="T121" fmla="*/ 2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" h="37">
                <a:moveTo>
                  <a:pt x="7" y="26"/>
                </a:moveTo>
                <a:cubicBezTo>
                  <a:pt x="6" y="25"/>
                  <a:pt x="5" y="24"/>
                  <a:pt x="4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3" y="23"/>
                  <a:pt x="3" y="23"/>
                  <a:pt x="3" y="23"/>
                </a:cubicBezTo>
                <a:cubicBezTo>
                  <a:pt x="2" y="22"/>
                  <a:pt x="1" y="22"/>
                  <a:pt x="1" y="21"/>
                </a:cubicBezTo>
                <a:cubicBezTo>
                  <a:pt x="0" y="21"/>
                  <a:pt x="0" y="20"/>
                  <a:pt x="0" y="20"/>
                </a:cubicBezTo>
                <a:cubicBezTo>
                  <a:pt x="0" y="20"/>
                  <a:pt x="1" y="19"/>
                  <a:pt x="1" y="19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7"/>
                  <a:pt x="1" y="17"/>
                  <a:pt x="2" y="16"/>
                </a:cubicBezTo>
                <a:cubicBezTo>
                  <a:pt x="2" y="15"/>
                  <a:pt x="3" y="15"/>
                  <a:pt x="4" y="14"/>
                </a:cubicBezTo>
                <a:cubicBezTo>
                  <a:pt x="5" y="13"/>
                  <a:pt x="5" y="12"/>
                  <a:pt x="6" y="11"/>
                </a:cubicBezTo>
                <a:cubicBezTo>
                  <a:pt x="8" y="9"/>
                  <a:pt x="10" y="7"/>
                  <a:pt x="11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2" y="3"/>
                  <a:pt x="13" y="3"/>
                  <a:pt x="13" y="3"/>
                </a:cubicBezTo>
                <a:cubicBezTo>
                  <a:pt x="14" y="3"/>
                  <a:pt x="14" y="2"/>
                  <a:pt x="14" y="2"/>
                </a:cubicBezTo>
                <a:cubicBezTo>
                  <a:pt x="14" y="2"/>
                  <a:pt x="15" y="2"/>
                  <a:pt x="15" y="2"/>
                </a:cubicBezTo>
                <a:cubicBezTo>
                  <a:pt x="15" y="1"/>
                  <a:pt x="16" y="0"/>
                  <a:pt x="17" y="1"/>
                </a:cubicBezTo>
                <a:cubicBezTo>
                  <a:pt x="17" y="1"/>
                  <a:pt x="17" y="0"/>
                  <a:pt x="17" y="0"/>
                </a:cubicBezTo>
                <a:cubicBezTo>
                  <a:pt x="18" y="0"/>
                  <a:pt x="19" y="0"/>
                  <a:pt x="19" y="1"/>
                </a:cubicBezTo>
                <a:cubicBezTo>
                  <a:pt x="19" y="1"/>
                  <a:pt x="20" y="1"/>
                  <a:pt x="19" y="2"/>
                </a:cubicBezTo>
                <a:cubicBezTo>
                  <a:pt x="19" y="2"/>
                  <a:pt x="20" y="3"/>
                  <a:pt x="20" y="3"/>
                </a:cubicBezTo>
                <a:cubicBezTo>
                  <a:pt x="20" y="5"/>
                  <a:pt x="19" y="6"/>
                  <a:pt x="19" y="8"/>
                </a:cubicBezTo>
                <a:cubicBezTo>
                  <a:pt x="19" y="8"/>
                  <a:pt x="19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9"/>
                  <a:pt x="21" y="9"/>
                  <a:pt x="22" y="9"/>
                </a:cubicBezTo>
                <a:cubicBezTo>
                  <a:pt x="23" y="9"/>
                  <a:pt x="25" y="8"/>
                  <a:pt x="26" y="9"/>
                </a:cubicBezTo>
                <a:cubicBezTo>
                  <a:pt x="27" y="9"/>
                  <a:pt x="29" y="9"/>
                  <a:pt x="30" y="9"/>
                </a:cubicBezTo>
                <a:cubicBezTo>
                  <a:pt x="31" y="9"/>
                  <a:pt x="33" y="8"/>
                  <a:pt x="34" y="8"/>
                </a:cubicBezTo>
                <a:cubicBezTo>
                  <a:pt x="36" y="8"/>
                  <a:pt x="37" y="8"/>
                  <a:pt x="39" y="9"/>
                </a:cubicBezTo>
                <a:cubicBezTo>
                  <a:pt x="39" y="9"/>
                  <a:pt x="39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1" y="10"/>
                  <a:pt x="41" y="11"/>
                  <a:pt x="41" y="12"/>
                </a:cubicBezTo>
                <a:cubicBezTo>
                  <a:pt x="41" y="13"/>
                  <a:pt x="41" y="13"/>
                  <a:pt x="41" y="14"/>
                </a:cubicBezTo>
                <a:cubicBezTo>
                  <a:pt x="41" y="15"/>
                  <a:pt x="41" y="16"/>
                  <a:pt x="41" y="18"/>
                </a:cubicBezTo>
                <a:cubicBezTo>
                  <a:pt x="41" y="19"/>
                  <a:pt x="41" y="20"/>
                  <a:pt x="41" y="22"/>
                </a:cubicBezTo>
                <a:cubicBezTo>
                  <a:pt x="41" y="23"/>
                  <a:pt x="41" y="23"/>
                  <a:pt x="41" y="24"/>
                </a:cubicBezTo>
                <a:cubicBezTo>
                  <a:pt x="41" y="25"/>
                  <a:pt x="40" y="25"/>
                  <a:pt x="39" y="25"/>
                </a:cubicBezTo>
                <a:cubicBezTo>
                  <a:pt x="39" y="24"/>
                  <a:pt x="38" y="25"/>
                  <a:pt x="37" y="25"/>
                </a:cubicBezTo>
                <a:cubicBezTo>
                  <a:pt x="36" y="25"/>
                  <a:pt x="36" y="25"/>
                  <a:pt x="35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4" y="25"/>
                  <a:pt x="33" y="25"/>
                  <a:pt x="33" y="25"/>
                </a:cubicBezTo>
                <a:cubicBezTo>
                  <a:pt x="32" y="25"/>
                  <a:pt x="30" y="25"/>
                  <a:pt x="29" y="25"/>
                </a:cubicBezTo>
                <a:cubicBezTo>
                  <a:pt x="28" y="25"/>
                  <a:pt x="27" y="25"/>
                  <a:pt x="25" y="25"/>
                </a:cubicBezTo>
                <a:cubicBezTo>
                  <a:pt x="24" y="25"/>
                  <a:pt x="22" y="26"/>
                  <a:pt x="20" y="26"/>
                </a:cubicBezTo>
                <a:cubicBezTo>
                  <a:pt x="19" y="26"/>
                  <a:pt x="19" y="26"/>
                  <a:pt x="19" y="27"/>
                </a:cubicBezTo>
                <a:cubicBezTo>
                  <a:pt x="19" y="29"/>
                  <a:pt x="19" y="30"/>
                  <a:pt x="20" y="31"/>
                </a:cubicBezTo>
                <a:cubicBezTo>
                  <a:pt x="20" y="33"/>
                  <a:pt x="20" y="34"/>
                  <a:pt x="20" y="35"/>
                </a:cubicBezTo>
                <a:cubicBezTo>
                  <a:pt x="21" y="36"/>
                  <a:pt x="21" y="37"/>
                  <a:pt x="20" y="37"/>
                </a:cubicBezTo>
                <a:cubicBezTo>
                  <a:pt x="20" y="37"/>
                  <a:pt x="20" y="37"/>
                  <a:pt x="19" y="37"/>
                </a:cubicBezTo>
                <a:cubicBezTo>
                  <a:pt x="19" y="37"/>
                  <a:pt x="19" y="37"/>
                  <a:pt x="19" y="37"/>
                </a:cubicBezTo>
                <a:cubicBezTo>
                  <a:pt x="18" y="37"/>
                  <a:pt x="18" y="37"/>
                  <a:pt x="18" y="36"/>
                </a:cubicBezTo>
                <a:cubicBezTo>
                  <a:pt x="18" y="35"/>
                  <a:pt x="17" y="35"/>
                  <a:pt x="16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3"/>
                  <a:pt x="14" y="32"/>
                  <a:pt x="13" y="31"/>
                </a:cubicBezTo>
                <a:cubicBezTo>
                  <a:pt x="12" y="31"/>
                  <a:pt x="12" y="30"/>
                  <a:pt x="12" y="30"/>
                </a:cubicBezTo>
                <a:cubicBezTo>
                  <a:pt x="10" y="29"/>
                  <a:pt x="10" y="28"/>
                  <a:pt x="8" y="27"/>
                </a:cubicBezTo>
                <a:cubicBezTo>
                  <a:pt x="7" y="27"/>
                  <a:pt x="7" y="26"/>
                  <a:pt x="7" y="26"/>
                </a:cubicBezTo>
                <a:close/>
                <a:moveTo>
                  <a:pt x="10" y="10"/>
                </a:moveTo>
                <a:cubicBezTo>
                  <a:pt x="10" y="11"/>
                  <a:pt x="10" y="11"/>
                  <a:pt x="10" y="11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3"/>
                  <a:pt x="12" y="13"/>
                  <a:pt x="13" y="14"/>
                </a:cubicBezTo>
                <a:cubicBezTo>
                  <a:pt x="15" y="15"/>
                  <a:pt x="16" y="16"/>
                  <a:pt x="18" y="17"/>
                </a:cubicBezTo>
                <a:cubicBezTo>
                  <a:pt x="18" y="17"/>
                  <a:pt x="19" y="18"/>
                  <a:pt x="20" y="18"/>
                </a:cubicBezTo>
                <a:cubicBezTo>
                  <a:pt x="21" y="19"/>
                  <a:pt x="23" y="20"/>
                  <a:pt x="25" y="21"/>
                </a:cubicBezTo>
                <a:cubicBezTo>
                  <a:pt x="26" y="21"/>
                  <a:pt x="26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7" y="23"/>
                  <a:pt x="28" y="23"/>
                  <a:pt x="28" y="23"/>
                </a:cubicBezTo>
                <a:cubicBezTo>
                  <a:pt x="29" y="23"/>
                  <a:pt x="29" y="23"/>
                  <a:pt x="30" y="23"/>
                </a:cubicBezTo>
                <a:cubicBezTo>
                  <a:pt x="30" y="23"/>
                  <a:pt x="30" y="23"/>
                  <a:pt x="31" y="23"/>
                </a:cubicBezTo>
                <a:cubicBezTo>
                  <a:pt x="30" y="23"/>
                  <a:pt x="30" y="22"/>
                  <a:pt x="29" y="22"/>
                </a:cubicBezTo>
                <a:cubicBezTo>
                  <a:pt x="28" y="21"/>
                  <a:pt x="26" y="21"/>
                  <a:pt x="25" y="20"/>
                </a:cubicBezTo>
                <a:cubicBezTo>
                  <a:pt x="24" y="19"/>
                  <a:pt x="23" y="18"/>
                  <a:pt x="21" y="17"/>
                </a:cubicBezTo>
                <a:cubicBezTo>
                  <a:pt x="20" y="17"/>
                  <a:pt x="19" y="16"/>
                  <a:pt x="18" y="15"/>
                </a:cubicBezTo>
                <a:cubicBezTo>
                  <a:pt x="17" y="14"/>
                  <a:pt x="16" y="14"/>
                  <a:pt x="15" y="13"/>
                </a:cubicBezTo>
                <a:cubicBezTo>
                  <a:pt x="14" y="13"/>
                  <a:pt x="13" y="12"/>
                  <a:pt x="12" y="12"/>
                </a:cubicBezTo>
                <a:cubicBezTo>
                  <a:pt x="11" y="11"/>
                  <a:pt x="10" y="11"/>
                  <a:pt x="10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10" y="10"/>
                  <a:pt x="10" y="10"/>
                </a:cubicBezTo>
                <a:close/>
                <a:moveTo>
                  <a:pt x="20" y="12"/>
                </a:moveTo>
                <a:cubicBezTo>
                  <a:pt x="21" y="12"/>
                  <a:pt x="21" y="12"/>
                  <a:pt x="22" y="13"/>
                </a:cubicBezTo>
                <a:cubicBezTo>
                  <a:pt x="22" y="13"/>
                  <a:pt x="23" y="13"/>
                  <a:pt x="23" y="13"/>
                </a:cubicBezTo>
                <a:cubicBezTo>
                  <a:pt x="24" y="14"/>
                  <a:pt x="25" y="14"/>
                  <a:pt x="26" y="15"/>
                </a:cubicBezTo>
                <a:cubicBezTo>
                  <a:pt x="27" y="16"/>
                  <a:pt x="29" y="17"/>
                  <a:pt x="31" y="18"/>
                </a:cubicBezTo>
                <a:cubicBezTo>
                  <a:pt x="32" y="19"/>
                  <a:pt x="34" y="20"/>
                  <a:pt x="36" y="21"/>
                </a:cubicBezTo>
                <a:cubicBezTo>
                  <a:pt x="36" y="21"/>
                  <a:pt x="37" y="21"/>
                  <a:pt x="38" y="22"/>
                </a:cubicBezTo>
                <a:cubicBezTo>
                  <a:pt x="38" y="22"/>
                  <a:pt x="38" y="22"/>
                  <a:pt x="38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7" y="20"/>
                  <a:pt x="36" y="20"/>
                  <a:pt x="36" y="20"/>
                </a:cubicBezTo>
                <a:cubicBezTo>
                  <a:pt x="34" y="19"/>
                  <a:pt x="33" y="18"/>
                  <a:pt x="32" y="17"/>
                </a:cubicBezTo>
                <a:cubicBezTo>
                  <a:pt x="32" y="16"/>
                  <a:pt x="31" y="16"/>
                  <a:pt x="30" y="15"/>
                </a:cubicBezTo>
                <a:cubicBezTo>
                  <a:pt x="29" y="15"/>
                  <a:pt x="28" y="14"/>
                  <a:pt x="27" y="14"/>
                </a:cubicBezTo>
                <a:cubicBezTo>
                  <a:pt x="26" y="14"/>
                  <a:pt x="26" y="14"/>
                  <a:pt x="25" y="13"/>
                </a:cubicBezTo>
                <a:cubicBezTo>
                  <a:pt x="24" y="13"/>
                  <a:pt x="24" y="12"/>
                  <a:pt x="24" y="11"/>
                </a:cubicBezTo>
                <a:cubicBezTo>
                  <a:pt x="23" y="11"/>
                  <a:pt x="21" y="11"/>
                  <a:pt x="20" y="12"/>
                </a:cubicBezTo>
                <a:close/>
                <a:moveTo>
                  <a:pt x="4" y="19"/>
                </a:moveTo>
                <a:cubicBezTo>
                  <a:pt x="5" y="19"/>
                  <a:pt x="5" y="20"/>
                  <a:pt x="6" y="20"/>
                </a:cubicBezTo>
                <a:cubicBezTo>
                  <a:pt x="7" y="21"/>
                  <a:pt x="8" y="21"/>
                  <a:pt x="10" y="22"/>
                </a:cubicBezTo>
                <a:cubicBezTo>
                  <a:pt x="10" y="22"/>
                  <a:pt x="11" y="23"/>
                  <a:pt x="12" y="23"/>
                </a:cubicBezTo>
                <a:cubicBezTo>
                  <a:pt x="13" y="24"/>
                  <a:pt x="14" y="25"/>
                  <a:pt x="15" y="25"/>
                </a:cubicBezTo>
                <a:cubicBezTo>
                  <a:pt x="16" y="26"/>
                  <a:pt x="16" y="26"/>
                  <a:pt x="17" y="26"/>
                </a:cubicBezTo>
                <a:cubicBezTo>
                  <a:pt x="17" y="26"/>
                  <a:pt x="17" y="25"/>
                  <a:pt x="16" y="25"/>
                </a:cubicBezTo>
                <a:cubicBezTo>
                  <a:pt x="16" y="24"/>
                  <a:pt x="15" y="24"/>
                  <a:pt x="14" y="23"/>
                </a:cubicBezTo>
                <a:cubicBezTo>
                  <a:pt x="14" y="23"/>
                  <a:pt x="13" y="22"/>
                  <a:pt x="13" y="22"/>
                </a:cubicBezTo>
                <a:cubicBezTo>
                  <a:pt x="12" y="22"/>
                  <a:pt x="12" y="22"/>
                  <a:pt x="11" y="21"/>
                </a:cubicBezTo>
                <a:cubicBezTo>
                  <a:pt x="10" y="21"/>
                  <a:pt x="10" y="20"/>
                  <a:pt x="9" y="20"/>
                </a:cubicBezTo>
                <a:cubicBezTo>
                  <a:pt x="8" y="19"/>
                  <a:pt x="6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4" y="18"/>
                  <a:pt x="4" y="19"/>
                </a:cubicBezTo>
                <a:close/>
                <a:moveTo>
                  <a:pt x="9" y="14"/>
                </a:moveTo>
                <a:cubicBezTo>
                  <a:pt x="9" y="14"/>
                  <a:pt x="9" y="15"/>
                  <a:pt x="9" y="15"/>
                </a:cubicBezTo>
                <a:cubicBezTo>
                  <a:pt x="10" y="15"/>
                  <a:pt x="10" y="16"/>
                  <a:pt x="11" y="16"/>
                </a:cubicBezTo>
                <a:cubicBezTo>
                  <a:pt x="11" y="16"/>
                  <a:pt x="11" y="16"/>
                  <a:pt x="12" y="16"/>
                </a:cubicBezTo>
                <a:cubicBezTo>
                  <a:pt x="12" y="17"/>
                  <a:pt x="12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6" y="19"/>
                  <a:pt x="17" y="20"/>
                  <a:pt x="19" y="21"/>
                </a:cubicBezTo>
                <a:cubicBezTo>
                  <a:pt x="19" y="21"/>
                  <a:pt x="20" y="21"/>
                  <a:pt x="20" y="21"/>
                </a:cubicBezTo>
                <a:cubicBezTo>
                  <a:pt x="21" y="22"/>
                  <a:pt x="22" y="23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4" y="23"/>
                  <a:pt x="25" y="23"/>
                </a:cubicBezTo>
                <a:cubicBezTo>
                  <a:pt x="24" y="23"/>
                  <a:pt x="23" y="22"/>
                  <a:pt x="23" y="22"/>
                </a:cubicBezTo>
                <a:cubicBezTo>
                  <a:pt x="18" y="19"/>
                  <a:pt x="14" y="16"/>
                  <a:pt x="9" y="14"/>
                </a:cubicBezTo>
                <a:close/>
                <a:moveTo>
                  <a:pt x="29" y="12"/>
                </a:moveTo>
                <a:cubicBezTo>
                  <a:pt x="32" y="15"/>
                  <a:pt x="35" y="17"/>
                  <a:pt x="38" y="18"/>
                </a:cubicBezTo>
                <a:cubicBezTo>
                  <a:pt x="39" y="18"/>
                  <a:pt x="38" y="18"/>
                  <a:pt x="38" y="17"/>
                </a:cubicBezTo>
                <a:cubicBezTo>
                  <a:pt x="38" y="17"/>
                  <a:pt x="37" y="16"/>
                  <a:pt x="36" y="16"/>
                </a:cubicBezTo>
                <a:cubicBezTo>
                  <a:pt x="36" y="16"/>
                  <a:pt x="35" y="15"/>
                  <a:pt x="34" y="15"/>
                </a:cubicBezTo>
                <a:cubicBezTo>
                  <a:pt x="33" y="14"/>
                  <a:pt x="32" y="13"/>
                  <a:pt x="30" y="12"/>
                </a:cubicBezTo>
                <a:cubicBezTo>
                  <a:pt x="30" y="12"/>
                  <a:pt x="30" y="12"/>
                  <a:pt x="29" y="12"/>
                </a:cubicBezTo>
                <a:close/>
                <a:moveTo>
                  <a:pt x="33" y="22"/>
                </a:moveTo>
                <a:cubicBezTo>
                  <a:pt x="33" y="21"/>
                  <a:pt x="33" y="21"/>
                  <a:pt x="33" y="21"/>
                </a:cubicBezTo>
                <a:cubicBezTo>
                  <a:pt x="29" y="19"/>
                  <a:pt x="25" y="16"/>
                  <a:pt x="21" y="14"/>
                </a:cubicBezTo>
                <a:cubicBezTo>
                  <a:pt x="21" y="15"/>
                  <a:pt x="22" y="16"/>
                  <a:pt x="23" y="16"/>
                </a:cubicBezTo>
                <a:cubicBezTo>
                  <a:pt x="24" y="17"/>
                  <a:pt x="26" y="18"/>
                  <a:pt x="27" y="19"/>
                </a:cubicBezTo>
                <a:cubicBezTo>
                  <a:pt x="28" y="20"/>
                  <a:pt x="30" y="20"/>
                  <a:pt x="32" y="21"/>
                </a:cubicBezTo>
                <a:cubicBezTo>
                  <a:pt x="32" y="21"/>
                  <a:pt x="32" y="21"/>
                  <a:pt x="33" y="22"/>
                </a:cubicBezTo>
                <a:close/>
                <a:moveTo>
                  <a:pt x="17" y="30"/>
                </a:moveTo>
                <a:cubicBezTo>
                  <a:pt x="17" y="29"/>
                  <a:pt x="17" y="29"/>
                  <a:pt x="17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4" y="27"/>
                  <a:pt x="13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0" y="25"/>
                  <a:pt x="9" y="24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4"/>
                  <a:pt x="9" y="24"/>
                  <a:pt x="9" y="25"/>
                </a:cubicBezTo>
                <a:cubicBezTo>
                  <a:pt x="10" y="25"/>
                  <a:pt x="10" y="26"/>
                  <a:pt x="11" y="26"/>
                </a:cubicBezTo>
                <a:cubicBezTo>
                  <a:pt x="12" y="27"/>
                  <a:pt x="13" y="27"/>
                  <a:pt x="13" y="28"/>
                </a:cubicBezTo>
                <a:cubicBezTo>
                  <a:pt x="14" y="28"/>
                  <a:pt x="15" y="29"/>
                  <a:pt x="16" y="29"/>
                </a:cubicBezTo>
                <a:cubicBezTo>
                  <a:pt x="16" y="30"/>
                  <a:pt x="17" y="30"/>
                  <a:pt x="17" y="30"/>
                </a:cubicBezTo>
                <a:close/>
                <a:moveTo>
                  <a:pt x="13" y="6"/>
                </a:moveTo>
                <a:cubicBezTo>
                  <a:pt x="14" y="6"/>
                  <a:pt x="15" y="7"/>
                  <a:pt x="16" y="7"/>
                </a:cubicBezTo>
                <a:cubicBezTo>
                  <a:pt x="16" y="7"/>
                  <a:pt x="17" y="7"/>
                  <a:pt x="17" y="7"/>
                </a:cubicBezTo>
                <a:cubicBezTo>
                  <a:pt x="17" y="6"/>
                  <a:pt x="17" y="6"/>
                  <a:pt x="17" y="5"/>
                </a:cubicBezTo>
                <a:cubicBezTo>
                  <a:pt x="16" y="5"/>
                  <a:pt x="14" y="5"/>
                  <a:pt x="13" y="6"/>
                </a:cubicBezTo>
                <a:close/>
                <a:moveTo>
                  <a:pt x="15" y="11"/>
                </a:moveTo>
                <a:cubicBezTo>
                  <a:pt x="16" y="12"/>
                  <a:pt x="17" y="12"/>
                  <a:pt x="18" y="13"/>
                </a:cubicBezTo>
                <a:cubicBezTo>
                  <a:pt x="19" y="13"/>
                  <a:pt x="19" y="12"/>
                  <a:pt x="19" y="12"/>
                </a:cubicBezTo>
                <a:cubicBezTo>
                  <a:pt x="18" y="12"/>
                  <a:pt x="17" y="11"/>
                  <a:pt x="16" y="10"/>
                </a:cubicBezTo>
                <a:cubicBezTo>
                  <a:pt x="16" y="10"/>
                  <a:pt x="16" y="11"/>
                  <a:pt x="15" y="11"/>
                </a:cubicBezTo>
                <a:close/>
                <a:moveTo>
                  <a:pt x="35" y="10"/>
                </a:moveTo>
                <a:cubicBezTo>
                  <a:pt x="35" y="10"/>
                  <a:pt x="35" y="10"/>
                  <a:pt x="35" y="11"/>
                </a:cubicBezTo>
                <a:cubicBezTo>
                  <a:pt x="36" y="11"/>
                  <a:pt x="37" y="12"/>
                  <a:pt x="38" y="12"/>
                </a:cubicBezTo>
                <a:cubicBezTo>
                  <a:pt x="38" y="12"/>
                  <a:pt x="38" y="11"/>
                  <a:pt x="39" y="11"/>
                </a:cubicBezTo>
                <a:cubicBezTo>
                  <a:pt x="39" y="10"/>
                  <a:pt x="39" y="10"/>
                  <a:pt x="38" y="10"/>
                </a:cubicBezTo>
                <a:cubicBezTo>
                  <a:pt x="37" y="10"/>
                  <a:pt x="37" y="10"/>
                  <a:pt x="36" y="10"/>
                </a:cubicBezTo>
                <a:cubicBezTo>
                  <a:pt x="36" y="10"/>
                  <a:pt x="36" y="10"/>
                  <a:pt x="35" y="10"/>
                </a:cubicBezTo>
                <a:close/>
                <a:moveTo>
                  <a:pt x="9" y="17"/>
                </a:moveTo>
                <a:cubicBezTo>
                  <a:pt x="9" y="17"/>
                  <a:pt x="9" y="17"/>
                  <a:pt x="9" y="17"/>
                </a:cubicBezTo>
                <a:cubicBezTo>
                  <a:pt x="10" y="18"/>
                  <a:pt x="11" y="19"/>
                  <a:pt x="12" y="19"/>
                </a:cubicBezTo>
                <a:cubicBezTo>
                  <a:pt x="12" y="19"/>
                  <a:pt x="12" y="19"/>
                  <a:pt x="12" y="19"/>
                </a:cubicBezTo>
                <a:cubicBezTo>
                  <a:pt x="11" y="18"/>
                  <a:pt x="10" y="18"/>
                  <a:pt x="9" y="17"/>
                </a:cubicBezTo>
                <a:close/>
                <a:moveTo>
                  <a:pt x="38" y="15"/>
                </a:moveTo>
                <a:cubicBezTo>
                  <a:pt x="38" y="15"/>
                  <a:pt x="38" y="14"/>
                  <a:pt x="38" y="14"/>
                </a:cubicBezTo>
                <a:cubicBezTo>
                  <a:pt x="37" y="14"/>
                  <a:pt x="36" y="13"/>
                  <a:pt x="35" y="13"/>
                </a:cubicBezTo>
                <a:cubicBezTo>
                  <a:pt x="36" y="14"/>
                  <a:pt x="37" y="14"/>
                  <a:pt x="38" y="15"/>
                </a:cubicBezTo>
                <a:close/>
                <a:moveTo>
                  <a:pt x="28" y="12"/>
                </a:moveTo>
                <a:cubicBezTo>
                  <a:pt x="28" y="12"/>
                  <a:pt x="28" y="12"/>
                  <a:pt x="28" y="12"/>
                </a:cubicBezTo>
                <a:cubicBezTo>
                  <a:pt x="28" y="11"/>
                  <a:pt x="28" y="10"/>
                  <a:pt x="26" y="11"/>
                </a:cubicBezTo>
                <a:cubicBezTo>
                  <a:pt x="27" y="11"/>
                  <a:pt x="28" y="12"/>
                  <a:pt x="28" y="12"/>
                </a:cubicBezTo>
                <a:close/>
                <a:moveTo>
                  <a:pt x="35" y="23"/>
                </a:moveTo>
                <a:cubicBezTo>
                  <a:pt x="35" y="23"/>
                  <a:pt x="35" y="23"/>
                  <a:pt x="35" y="23"/>
                </a:cubicBezTo>
                <a:cubicBezTo>
                  <a:pt x="35" y="22"/>
                  <a:pt x="34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34" y="22"/>
                  <a:pt x="34" y="23"/>
                  <a:pt x="35" y="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050" dirty="0">
              <a:solidFill>
                <a:schemeClr val="accent3"/>
              </a:solidFill>
            </a:endParaRPr>
          </a:p>
        </p:txBody>
      </p:sp>
      <p:pic>
        <p:nvPicPr>
          <p:cNvPr id="1027" name="Picture 3" descr="D:\77835809z\Desktop\Garantia-Juvenil.png_2134828994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730" y="9489504"/>
            <a:ext cx="169733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infografia (1)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x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plantilla_infografia (1)</Template>
  <TotalTime>0</TotalTime>
  <Words>161</Words>
  <Application>Microsoft Office PowerPoint</Application>
  <PresentationFormat>A4 (210 x 297 mm)</PresentationFormat>
  <Paragraphs>31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Open Sans</vt:lpstr>
      <vt:lpstr>Roboto Condensed</vt:lpstr>
      <vt:lpstr>Times New Roman</vt:lpstr>
      <vt:lpstr>Wingdings</vt:lpstr>
      <vt:lpstr>plantilla_infografia (1)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2015-02-04T09:03:10Z</dcterms:created>
  <dcterms:modified xsi:type="dcterms:W3CDTF">2019-09-05T16:08:13Z</dcterms:modified>
</cp:coreProperties>
</file>